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3"/>
  </p:notesMasterIdLst>
  <p:sldIdLst>
    <p:sldId id="519" r:id="rId2"/>
    <p:sldId id="778" r:id="rId3"/>
    <p:sldId id="855" r:id="rId4"/>
    <p:sldId id="856" r:id="rId5"/>
    <p:sldId id="857" r:id="rId6"/>
    <p:sldId id="858" r:id="rId7"/>
    <p:sldId id="859" r:id="rId8"/>
    <p:sldId id="840" r:id="rId9"/>
    <p:sldId id="860" r:id="rId10"/>
    <p:sldId id="800" r:id="rId11"/>
    <p:sldId id="839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scadia Code PL" panose="020B0609020000020004" pitchFamily="49" charset="0"/>
      <p:regular r:id="rId18"/>
      <p:bold r:id="rId19"/>
    </p:embeddedFont>
    <p:embeddedFont>
      <p:font typeface="Montserrat SemiBold" panose="020B0604020202020204" charset="0"/>
      <p:regular r:id="rId20"/>
      <p:bold r:id="rId21"/>
      <p:italic r:id="rId22"/>
      <p:boldItalic r:id="rId23"/>
    </p:embeddedFont>
    <p:embeddedFont>
      <p:font typeface="Neo Sans Std" panose="020B0504030504040204" pitchFamily="34" charset="0"/>
      <p:regular r:id="rId24"/>
      <p:bold r:id="rId25"/>
    </p:embeddedFont>
    <p:embeddedFont>
      <p:font typeface="Neo Sans Std Light" panose="020B0304030504040204" pitchFamily="34" charset="0"/>
      <p:regular r:id="rId26"/>
    </p:embeddedFont>
    <p:embeddedFont>
      <p:font typeface="Neo Sans Std Medium" panose="020B0704030504040204" pitchFamily="34" charset="0"/>
      <p:regular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pos="158" userDrawn="1">
          <p15:clr>
            <a:srgbClr val="A4A3A4"/>
          </p15:clr>
        </p15:guide>
        <p15:guide id="5" pos="5602" userDrawn="1">
          <p15:clr>
            <a:srgbClr val="A4A3A4"/>
          </p15:clr>
        </p15:guide>
        <p15:guide id="6" orient="horz" pos="48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ulio Botella" initials="BB" lastIdx="3" clrIdx="0">
    <p:extLst>
      <p:ext uri="{19B8F6BF-5375-455C-9EA6-DF929625EA0E}">
        <p15:presenceInfo xmlns:p15="http://schemas.microsoft.com/office/powerpoint/2012/main" userId="Braulio Botel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4738"/>
    <a:srgbClr val="C4BD97"/>
    <a:srgbClr val="DBCB85"/>
    <a:srgbClr val="000000"/>
    <a:srgbClr val="D8D800"/>
    <a:srgbClr val="347584"/>
    <a:srgbClr val="ED5023"/>
    <a:srgbClr val="F88F70"/>
    <a:srgbClr val="D0D8E8"/>
    <a:srgbClr val="336E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194" autoAdjust="0"/>
  </p:normalViewPr>
  <p:slideViewPr>
    <p:cSldViewPr snapToGrid="0" snapToObjects="1">
      <p:cViewPr varScale="1">
        <p:scale>
          <a:sx n="100" d="100"/>
          <a:sy n="100" d="100"/>
        </p:scale>
        <p:origin x="974" y="72"/>
      </p:cViewPr>
      <p:guideLst>
        <p:guide orient="horz" pos="1620"/>
        <p:guide pos="2880"/>
        <p:guide pos="408"/>
        <p:guide pos="158"/>
        <p:guide pos="5602"/>
        <p:guide orient="horz" pos="4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3540" y="-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91BF19-2FCF-42C1-857B-30F559DE1B34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5FE5D853-65CE-4055-AD68-D992AF51D6C2}">
      <dgm:prSet phldrT="[Texto]"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¿Qué es BEM?</a:t>
          </a:r>
        </a:p>
      </dgm:t>
    </dgm:pt>
    <dgm:pt modelId="{1C0CC3D5-B981-4B76-85F3-837825F93B4F}" type="parTrans" cxnId="{ECF569B3-1A0F-4EDC-962C-8099D2E6F794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843C1EC3-2D72-4328-873B-E6469A40A7BB}" type="sibTrans" cxnId="{ECF569B3-1A0F-4EDC-962C-8099D2E6F794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16D00D14-53A2-4DEE-9E35-8DF695E72031}">
      <dgm:prSet phldrT="[Texto]"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Objetivos de BEM</a:t>
          </a:r>
        </a:p>
      </dgm:t>
    </dgm:pt>
    <dgm:pt modelId="{1BD4BE28-CF26-44F9-9304-23AA882870EA}" type="parTrans" cxnId="{DE6BBEB4-121C-475E-94FA-8519C9F9FF54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60F5CC89-F4E7-4517-AAD9-58DDAEAB89C3}" type="sibTrans" cxnId="{DE6BBEB4-121C-475E-94FA-8519C9F9FF54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4EC092F2-95D2-4950-B460-128BDED9E309}">
      <dgm:prSet phldrT="[Texto]"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Bloques, Elementos y Modificadores</a:t>
          </a:r>
        </a:p>
      </dgm:t>
    </dgm:pt>
    <dgm:pt modelId="{26388305-171D-4BBB-9992-CF78445D6023}" type="parTrans" cxnId="{4F52470B-E0AA-4CDB-9A71-95DFFCCF411E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B616DDDC-8E2E-4BF7-BC1C-BB6E054B5090}" type="sibTrans" cxnId="{4F52470B-E0AA-4CDB-9A71-95DFFCCF411E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A5B0919E-93CB-4FA5-B98D-ABA6375A7BCB}">
      <dgm:prSet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Ventajas y desventajas</a:t>
          </a:r>
        </a:p>
      </dgm:t>
    </dgm:pt>
    <dgm:pt modelId="{7905645C-A9FB-4AEA-8F9A-A514291FADB6}" type="parTrans" cxnId="{3A3EC554-778C-427D-9640-FFF074347EA3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3CC97DC3-6167-4F23-BE7A-E5036045EFF8}" type="sibTrans" cxnId="{3A3EC554-778C-427D-9640-FFF074347EA3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633E0B02-4FC0-4175-BD22-0C3C21A3DE0C}" type="pres">
      <dgm:prSet presAssocID="{A391BF19-2FCF-42C1-857B-30F559DE1B34}" presName="Name0" presStyleCnt="0">
        <dgm:presLayoutVars>
          <dgm:chMax val="7"/>
          <dgm:chPref val="7"/>
          <dgm:dir/>
        </dgm:presLayoutVars>
      </dgm:prSet>
      <dgm:spPr/>
    </dgm:pt>
    <dgm:pt modelId="{88A1914F-E25E-41D2-B4B4-440D65583B12}" type="pres">
      <dgm:prSet presAssocID="{A391BF19-2FCF-42C1-857B-30F559DE1B34}" presName="Name1" presStyleCnt="0"/>
      <dgm:spPr/>
    </dgm:pt>
    <dgm:pt modelId="{9B976CB6-5EE0-4B7A-B012-E0263AA971ED}" type="pres">
      <dgm:prSet presAssocID="{A391BF19-2FCF-42C1-857B-30F559DE1B34}" presName="cycle" presStyleCnt="0"/>
      <dgm:spPr/>
    </dgm:pt>
    <dgm:pt modelId="{0EBC9FD1-C938-4C1D-86F2-7CC6482FECC1}" type="pres">
      <dgm:prSet presAssocID="{A391BF19-2FCF-42C1-857B-30F559DE1B34}" presName="srcNode" presStyleLbl="node1" presStyleIdx="0" presStyleCnt="4"/>
      <dgm:spPr/>
    </dgm:pt>
    <dgm:pt modelId="{53C88B00-9C21-478C-891B-C4B0720E7122}" type="pres">
      <dgm:prSet presAssocID="{A391BF19-2FCF-42C1-857B-30F559DE1B34}" presName="conn" presStyleLbl="parChTrans1D2" presStyleIdx="0" presStyleCnt="1"/>
      <dgm:spPr/>
    </dgm:pt>
    <dgm:pt modelId="{C8492BE7-EEC0-443E-A405-A88A37728CF3}" type="pres">
      <dgm:prSet presAssocID="{A391BF19-2FCF-42C1-857B-30F559DE1B34}" presName="extraNode" presStyleLbl="node1" presStyleIdx="0" presStyleCnt="4"/>
      <dgm:spPr/>
    </dgm:pt>
    <dgm:pt modelId="{08B8B7CA-03AC-4442-A109-5A9DBDA857D1}" type="pres">
      <dgm:prSet presAssocID="{A391BF19-2FCF-42C1-857B-30F559DE1B34}" presName="dstNode" presStyleLbl="node1" presStyleIdx="0" presStyleCnt="4"/>
      <dgm:spPr/>
    </dgm:pt>
    <dgm:pt modelId="{BC978584-F189-45C3-A51D-1D84888E7908}" type="pres">
      <dgm:prSet presAssocID="{5FE5D853-65CE-4055-AD68-D992AF51D6C2}" presName="text_1" presStyleLbl="node1" presStyleIdx="0" presStyleCnt="4">
        <dgm:presLayoutVars>
          <dgm:bulletEnabled val="1"/>
        </dgm:presLayoutVars>
      </dgm:prSet>
      <dgm:spPr/>
    </dgm:pt>
    <dgm:pt modelId="{D6DF9C3C-7CA6-4A74-971F-45938E44D76E}" type="pres">
      <dgm:prSet presAssocID="{5FE5D853-65CE-4055-AD68-D992AF51D6C2}" presName="accent_1" presStyleCnt="0"/>
      <dgm:spPr/>
    </dgm:pt>
    <dgm:pt modelId="{6230FFA4-A0CC-4603-9439-46D13515592F}" type="pres">
      <dgm:prSet presAssocID="{5FE5D853-65CE-4055-AD68-D992AF51D6C2}" presName="accentRepeatNode" presStyleLbl="solidFgAcc1" presStyleIdx="0" presStyleCnt="4"/>
      <dgm:spPr/>
    </dgm:pt>
    <dgm:pt modelId="{85D1FDF3-4980-4479-9686-C77ECC9D6C73}" type="pres">
      <dgm:prSet presAssocID="{16D00D14-53A2-4DEE-9E35-8DF695E72031}" presName="text_2" presStyleLbl="node1" presStyleIdx="1" presStyleCnt="4">
        <dgm:presLayoutVars>
          <dgm:bulletEnabled val="1"/>
        </dgm:presLayoutVars>
      </dgm:prSet>
      <dgm:spPr/>
    </dgm:pt>
    <dgm:pt modelId="{CF9930EB-DAAC-4105-A00A-AA63BD533C99}" type="pres">
      <dgm:prSet presAssocID="{16D00D14-53A2-4DEE-9E35-8DF695E72031}" presName="accent_2" presStyleCnt="0"/>
      <dgm:spPr/>
    </dgm:pt>
    <dgm:pt modelId="{19CB2109-EED2-4298-88B6-B9385A42A73C}" type="pres">
      <dgm:prSet presAssocID="{16D00D14-53A2-4DEE-9E35-8DF695E72031}" presName="accentRepeatNode" presStyleLbl="solidFgAcc1" presStyleIdx="1" presStyleCnt="4"/>
      <dgm:spPr/>
    </dgm:pt>
    <dgm:pt modelId="{E5C65D2D-D1AD-45B2-A55C-481655ECD7BE}" type="pres">
      <dgm:prSet presAssocID="{4EC092F2-95D2-4950-B460-128BDED9E309}" presName="text_3" presStyleLbl="node1" presStyleIdx="2" presStyleCnt="4">
        <dgm:presLayoutVars>
          <dgm:bulletEnabled val="1"/>
        </dgm:presLayoutVars>
      </dgm:prSet>
      <dgm:spPr/>
    </dgm:pt>
    <dgm:pt modelId="{420454AF-89D9-41A0-8D7B-808D80D8B506}" type="pres">
      <dgm:prSet presAssocID="{4EC092F2-95D2-4950-B460-128BDED9E309}" presName="accent_3" presStyleCnt="0"/>
      <dgm:spPr/>
    </dgm:pt>
    <dgm:pt modelId="{8E41255E-E0D1-4E9D-A1AB-BDD94583E088}" type="pres">
      <dgm:prSet presAssocID="{4EC092F2-95D2-4950-B460-128BDED9E309}" presName="accentRepeatNode" presStyleLbl="solidFgAcc1" presStyleIdx="2" presStyleCnt="4"/>
      <dgm:spPr/>
    </dgm:pt>
    <dgm:pt modelId="{6FA1399B-93C1-4065-9D87-2B4C4C38062F}" type="pres">
      <dgm:prSet presAssocID="{A5B0919E-93CB-4FA5-B98D-ABA6375A7BCB}" presName="text_4" presStyleLbl="node1" presStyleIdx="3" presStyleCnt="4">
        <dgm:presLayoutVars>
          <dgm:bulletEnabled val="1"/>
        </dgm:presLayoutVars>
      </dgm:prSet>
      <dgm:spPr/>
    </dgm:pt>
    <dgm:pt modelId="{1F469B26-CA3D-4AD8-B138-6FB5C5060702}" type="pres">
      <dgm:prSet presAssocID="{A5B0919E-93CB-4FA5-B98D-ABA6375A7BCB}" presName="accent_4" presStyleCnt="0"/>
      <dgm:spPr/>
    </dgm:pt>
    <dgm:pt modelId="{7840941C-4E1E-4016-9BEA-2087D2B279A5}" type="pres">
      <dgm:prSet presAssocID="{A5B0919E-93CB-4FA5-B98D-ABA6375A7BCB}" presName="accentRepeatNode" presStyleLbl="solidFgAcc1" presStyleIdx="3" presStyleCnt="4"/>
      <dgm:spPr/>
    </dgm:pt>
  </dgm:ptLst>
  <dgm:cxnLst>
    <dgm:cxn modelId="{4F52470B-E0AA-4CDB-9A71-95DFFCCF411E}" srcId="{A391BF19-2FCF-42C1-857B-30F559DE1B34}" destId="{4EC092F2-95D2-4950-B460-128BDED9E309}" srcOrd="2" destOrd="0" parTransId="{26388305-171D-4BBB-9992-CF78445D6023}" sibTransId="{B616DDDC-8E2E-4BF7-BC1C-BB6E054B5090}"/>
    <dgm:cxn modelId="{85F2A90C-D8CF-4EFB-96C6-1B089F746972}" type="presOf" srcId="{A391BF19-2FCF-42C1-857B-30F559DE1B34}" destId="{633E0B02-4FC0-4175-BD22-0C3C21A3DE0C}" srcOrd="0" destOrd="0" presId="urn:microsoft.com/office/officeart/2008/layout/VerticalCurvedList"/>
    <dgm:cxn modelId="{89C2F52B-4C9F-4359-B8E3-27E11B0DE51A}" type="presOf" srcId="{4EC092F2-95D2-4950-B460-128BDED9E309}" destId="{E5C65D2D-D1AD-45B2-A55C-481655ECD7BE}" srcOrd="0" destOrd="0" presId="urn:microsoft.com/office/officeart/2008/layout/VerticalCurvedList"/>
    <dgm:cxn modelId="{2159C93C-9F7E-4368-95BF-569D770088D9}" type="presOf" srcId="{5FE5D853-65CE-4055-AD68-D992AF51D6C2}" destId="{BC978584-F189-45C3-A51D-1D84888E7908}" srcOrd="0" destOrd="0" presId="urn:microsoft.com/office/officeart/2008/layout/VerticalCurvedList"/>
    <dgm:cxn modelId="{0B961C60-3E89-4968-80C1-119D990A19C5}" type="presOf" srcId="{16D00D14-53A2-4DEE-9E35-8DF695E72031}" destId="{85D1FDF3-4980-4479-9686-C77ECC9D6C73}" srcOrd="0" destOrd="0" presId="urn:microsoft.com/office/officeart/2008/layout/VerticalCurvedList"/>
    <dgm:cxn modelId="{C24D8E66-E71C-44CA-B18D-816ADDD9046E}" type="presOf" srcId="{843C1EC3-2D72-4328-873B-E6469A40A7BB}" destId="{53C88B00-9C21-478C-891B-C4B0720E7122}" srcOrd="0" destOrd="0" presId="urn:microsoft.com/office/officeart/2008/layout/VerticalCurvedList"/>
    <dgm:cxn modelId="{3A3EC554-778C-427D-9640-FFF074347EA3}" srcId="{A391BF19-2FCF-42C1-857B-30F559DE1B34}" destId="{A5B0919E-93CB-4FA5-B98D-ABA6375A7BCB}" srcOrd="3" destOrd="0" parTransId="{7905645C-A9FB-4AEA-8F9A-A514291FADB6}" sibTransId="{3CC97DC3-6167-4F23-BE7A-E5036045EFF8}"/>
    <dgm:cxn modelId="{ECF569B3-1A0F-4EDC-962C-8099D2E6F794}" srcId="{A391BF19-2FCF-42C1-857B-30F559DE1B34}" destId="{5FE5D853-65CE-4055-AD68-D992AF51D6C2}" srcOrd="0" destOrd="0" parTransId="{1C0CC3D5-B981-4B76-85F3-837825F93B4F}" sibTransId="{843C1EC3-2D72-4328-873B-E6469A40A7BB}"/>
    <dgm:cxn modelId="{DE6BBEB4-121C-475E-94FA-8519C9F9FF54}" srcId="{A391BF19-2FCF-42C1-857B-30F559DE1B34}" destId="{16D00D14-53A2-4DEE-9E35-8DF695E72031}" srcOrd="1" destOrd="0" parTransId="{1BD4BE28-CF26-44F9-9304-23AA882870EA}" sibTransId="{60F5CC89-F4E7-4517-AAD9-58DDAEAB89C3}"/>
    <dgm:cxn modelId="{3AE162F5-0986-410B-8C52-B6AE8F4BC6B1}" type="presOf" srcId="{A5B0919E-93CB-4FA5-B98D-ABA6375A7BCB}" destId="{6FA1399B-93C1-4065-9D87-2B4C4C38062F}" srcOrd="0" destOrd="0" presId="urn:microsoft.com/office/officeart/2008/layout/VerticalCurvedList"/>
    <dgm:cxn modelId="{ECD46676-BE57-4520-8C95-AE62238C495C}" type="presParOf" srcId="{633E0B02-4FC0-4175-BD22-0C3C21A3DE0C}" destId="{88A1914F-E25E-41D2-B4B4-440D65583B12}" srcOrd="0" destOrd="0" presId="urn:microsoft.com/office/officeart/2008/layout/VerticalCurvedList"/>
    <dgm:cxn modelId="{5F3E4FBA-7A6A-481D-BB78-BD844B83CED3}" type="presParOf" srcId="{88A1914F-E25E-41D2-B4B4-440D65583B12}" destId="{9B976CB6-5EE0-4B7A-B012-E0263AA971ED}" srcOrd="0" destOrd="0" presId="urn:microsoft.com/office/officeart/2008/layout/VerticalCurvedList"/>
    <dgm:cxn modelId="{43C6581D-C47F-4CCA-A252-4B6551C80CEA}" type="presParOf" srcId="{9B976CB6-5EE0-4B7A-B012-E0263AA971ED}" destId="{0EBC9FD1-C938-4C1D-86F2-7CC6482FECC1}" srcOrd="0" destOrd="0" presId="urn:microsoft.com/office/officeart/2008/layout/VerticalCurvedList"/>
    <dgm:cxn modelId="{7AF7845D-39E5-429D-A896-CFD9D3CEEB3A}" type="presParOf" srcId="{9B976CB6-5EE0-4B7A-B012-E0263AA971ED}" destId="{53C88B00-9C21-478C-891B-C4B0720E7122}" srcOrd="1" destOrd="0" presId="urn:microsoft.com/office/officeart/2008/layout/VerticalCurvedList"/>
    <dgm:cxn modelId="{12B15AD7-0905-4CA1-A30A-26D7EB828445}" type="presParOf" srcId="{9B976CB6-5EE0-4B7A-B012-E0263AA971ED}" destId="{C8492BE7-EEC0-443E-A405-A88A37728CF3}" srcOrd="2" destOrd="0" presId="urn:microsoft.com/office/officeart/2008/layout/VerticalCurvedList"/>
    <dgm:cxn modelId="{1AB00CAE-81A6-4223-B222-BC314A26AF76}" type="presParOf" srcId="{9B976CB6-5EE0-4B7A-B012-E0263AA971ED}" destId="{08B8B7CA-03AC-4442-A109-5A9DBDA857D1}" srcOrd="3" destOrd="0" presId="urn:microsoft.com/office/officeart/2008/layout/VerticalCurvedList"/>
    <dgm:cxn modelId="{CFC1827B-621B-4DDE-9DE3-207384663B39}" type="presParOf" srcId="{88A1914F-E25E-41D2-B4B4-440D65583B12}" destId="{BC978584-F189-45C3-A51D-1D84888E7908}" srcOrd="1" destOrd="0" presId="urn:microsoft.com/office/officeart/2008/layout/VerticalCurvedList"/>
    <dgm:cxn modelId="{6AFC28B8-12A6-4CC1-B0D6-989D9EE4D64E}" type="presParOf" srcId="{88A1914F-E25E-41D2-B4B4-440D65583B12}" destId="{D6DF9C3C-7CA6-4A74-971F-45938E44D76E}" srcOrd="2" destOrd="0" presId="urn:microsoft.com/office/officeart/2008/layout/VerticalCurvedList"/>
    <dgm:cxn modelId="{77F90EFA-AB00-4539-83DC-881FECE4FFE0}" type="presParOf" srcId="{D6DF9C3C-7CA6-4A74-971F-45938E44D76E}" destId="{6230FFA4-A0CC-4603-9439-46D13515592F}" srcOrd="0" destOrd="0" presId="urn:microsoft.com/office/officeart/2008/layout/VerticalCurvedList"/>
    <dgm:cxn modelId="{988C9637-23E4-4003-9488-D087F2BF2B76}" type="presParOf" srcId="{88A1914F-E25E-41D2-B4B4-440D65583B12}" destId="{85D1FDF3-4980-4479-9686-C77ECC9D6C73}" srcOrd="3" destOrd="0" presId="urn:microsoft.com/office/officeart/2008/layout/VerticalCurvedList"/>
    <dgm:cxn modelId="{E825F199-BD1D-498E-8469-FE188CA0E6AC}" type="presParOf" srcId="{88A1914F-E25E-41D2-B4B4-440D65583B12}" destId="{CF9930EB-DAAC-4105-A00A-AA63BD533C99}" srcOrd="4" destOrd="0" presId="urn:microsoft.com/office/officeart/2008/layout/VerticalCurvedList"/>
    <dgm:cxn modelId="{3FFB7CCF-65FB-4366-8C54-CF0AE820E31A}" type="presParOf" srcId="{CF9930EB-DAAC-4105-A00A-AA63BD533C99}" destId="{19CB2109-EED2-4298-88B6-B9385A42A73C}" srcOrd="0" destOrd="0" presId="urn:microsoft.com/office/officeart/2008/layout/VerticalCurvedList"/>
    <dgm:cxn modelId="{0366DDB4-A16A-45FA-9CFF-A0D611819232}" type="presParOf" srcId="{88A1914F-E25E-41D2-B4B4-440D65583B12}" destId="{E5C65D2D-D1AD-45B2-A55C-481655ECD7BE}" srcOrd="5" destOrd="0" presId="urn:microsoft.com/office/officeart/2008/layout/VerticalCurvedList"/>
    <dgm:cxn modelId="{F6B0F11B-7D91-4A18-89F8-8D95EE5E8A31}" type="presParOf" srcId="{88A1914F-E25E-41D2-B4B4-440D65583B12}" destId="{420454AF-89D9-41A0-8D7B-808D80D8B506}" srcOrd="6" destOrd="0" presId="urn:microsoft.com/office/officeart/2008/layout/VerticalCurvedList"/>
    <dgm:cxn modelId="{BF98D9B0-D60C-465C-B264-279DD303DF38}" type="presParOf" srcId="{420454AF-89D9-41A0-8D7B-808D80D8B506}" destId="{8E41255E-E0D1-4E9D-A1AB-BDD94583E088}" srcOrd="0" destOrd="0" presId="urn:microsoft.com/office/officeart/2008/layout/VerticalCurvedList"/>
    <dgm:cxn modelId="{07AE9867-889B-40F7-9192-A316E8C0442B}" type="presParOf" srcId="{88A1914F-E25E-41D2-B4B4-440D65583B12}" destId="{6FA1399B-93C1-4065-9D87-2B4C4C38062F}" srcOrd="7" destOrd="0" presId="urn:microsoft.com/office/officeart/2008/layout/VerticalCurvedList"/>
    <dgm:cxn modelId="{62B1BDA8-BC10-4553-9FB8-C432920AEC61}" type="presParOf" srcId="{88A1914F-E25E-41D2-B4B4-440D65583B12}" destId="{1F469B26-CA3D-4AD8-B138-6FB5C5060702}" srcOrd="8" destOrd="0" presId="urn:microsoft.com/office/officeart/2008/layout/VerticalCurvedList"/>
    <dgm:cxn modelId="{EE19C6C6-678E-49EB-BA34-E999B25AAB43}" type="presParOf" srcId="{1F469B26-CA3D-4AD8-B138-6FB5C5060702}" destId="{7840941C-4E1E-4016-9BEA-2087D2B279A5}" srcOrd="0" destOrd="0" presId="urn:microsoft.com/office/officeart/2008/layout/VerticalCurvedLis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/>
      <dgm:spPr/>
      <dgm:t>
        <a:bodyPr/>
        <a:lstStyle/>
        <a:p>
          <a:r>
            <a:rPr lang="es-ES" dirty="0">
              <a:latin typeface="Cascadia Code PL" panose="020B0609020000020004" pitchFamily="49" charset="0"/>
              <a:cs typeface="Cascadia Code PL" panose="020B0609020000020004" pitchFamily="49" charset="0"/>
            </a:rPr>
            <a:t>BEM</a:t>
          </a: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/>
      <dgm:spPr/>
      <dgm:t>
        <a:bodyPr/>
        <a:lstStyle/>
        <a:p>
          <a:r>
            <a:rPr lang="es-ES" dirty="0"/>
            <a:t>https://en.bem.info/</a:t>
          </a: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42262C5B-7D42-4953-902C-5FE1315ADCA1}">
      <dgm:prSet phldrT="[Texto]"/>
      <dgm:spPr/>
      <dgm:t>
        <a:bodyPr/>
        <a:lstStyle/>
        <a:p>
          <a:r>
            <a:rPr lang="es-ES" dirty="0">
              <a:latin typeface="Cascadia Code PL" panose="020B0609020000020004" pitchFamily="49" charset="0"/>
              <a:cs typeface="Cascadia Code PL" panose="020B0609020000020004" pitchFamily="49" charset="0"/>
            </a:rPr>
            <a:t>BEM Syntax</a:t>
          </a:r>
        </a:p>
      </dgm:t>
    </dgm:pt>
    <dgm:pt modelId="{146E283E-D98F-4334-961C-1EFAB864DB71}" type="parTrans" cxnId="{3D60B43C-919A-4CBC-88DA-B7C420FB50B6}">
      <dgm:prSet/>
      <dgm:spPr/>
      <dgm:t>
        <a:bodyPr/>
        <a:lstStyle/>
        <a:p>
          <a:endParaRPr lang="es-ES"/>
        </a:p>
      </dgm:t>
    </dgm:pt>
    <dgm:pt modelId="{53DF0544-7CE2-46FB-B56F-66EC6648EFF1}" type="sibTrans" cxnId="{3D60B43C-919A-4CBC-88DA-B7C420FB50B6}">
      <dgm:prSet/>
      <dgm:spPr/>
      <dgm:t>
        <a:bodyPr/>
        <a:lstStyle/>
        <a:p>
          <a:endParaRPr lang="es-ES"/>
        </a:p>
      </dgm:t>
    </dgm:pt>
    <dgm:pt modelId="{D9EF8D01-90B0-4C89-99B2-01FCCF08F4E6}">
      <dgm:prSet phldrT="[Texto]"/>
      <dgm:spPr/>
      <dgm:t>
        <a:bodyPr/>
        <a:lstStyle/>
        <a:p>
          <a:r>
            <a:rPr lang="es-ES" dirty="0"/>
            <a:t>https://csswizardry.com/2013/01/mindbemding-getting-your-head-round-bem-syntax/</a:t>
          </a:r>
        </a:p>
      </dgm:t>
    </dgm:pt>
    <dgm:pt modelId="{C77F7EDB-EAED-43DC-B0D9-04C50929D50E}" type="parTrans" cxnId="{EFE6E77B-EAD6-433E-B133-610DA9B9016F}">
      <dgm:prSet/>
      <dgm:spPr/>
      <dgm:t>
        <a:bodyPr/>
        <a:lstStyle/>
        <a:p>
          <a:endParaRPr lang="es-ES"/>
        </a:p>
      </dgm:t>
    </dgm:pt>
    <dgm:pt modelId="{7CFE55CC-CB34-459E-BD8D-AEEFF22007AF}" type="sibTrans" cxnId="{EFE6E77B-EAD6-433E-B133-610DA9B9016F}">
      <dgm:prSet/>
      <dgm:spPr/>
      <dgm:t>
        <a:bodyPr/>
        <a:lstStyle/>
        <a:p>
          <a:endParaRPr lang="es-ES"/>
        </a:p>
      </dgm:t>
    </dgm:pt>
    <dgm:pt modelId="{6D4B9D24-356D-4F9D-AE89-D736F0C208C9}">
      <dgm:prSet/>
      <dgm:spPr/>
      <dgm:t>
        <a:bodyPr/>
        <a:lstStyle/>
        <a:p>
          <a:r>
            <a:rPr lang="es-ES" dirty="0"/>
            <a:t>ITCSS</a:t>
          </a:r>
        </a:p>
      </dgm:t>
    </dgm:pt>
    <dgm:pt modelId="{77AD1437-A918-4237-A8C5-269601BACC3B}" type="parTrans" cxnId="{1DDE596F-C314-40C1-99FE-55879D17CCEB}">
      <dgm:prSet/>
      <dgm:spPr/>
      <dgm:t>
        <a:bodyPr/>
        <a:lstStyle/>
        <a:p>
          <a:endParaRPr lang="es-ES"/>
        </a:p>
      </dgm:t>
    </dgm:pt>
    <dgm:pt modelId="{15F71708-6357-475D-B8D8-CABB1A2B9142}" type="sibTrans" cxnId="{1DDE596F-C314-40C1-99FE-55879D17CCEB}">
      <dgm:prSet/>
      <dgm:spPr/>
      <dgm:t>
        <a:bodyPr/>
        <a:lstStyle/>
        <a:p>
          <a:endParaRPr lang="es-ES"/>
        </a:p>
      </dgm:t>
    </dgm:pt>
    <dgm:pt modelId="{E8172985-2D18-4349-B02A-54E96E8D0A20}">
      <dgm:prSet/>
      <dgm:spPr/>
      <dgm:t>
        <a:bodyPr/>
        <a:lstStyle/>
        <a:p>
          <a:r>
            <a:rPr lang="es-ES" dirty="0"/>
            <a:t>BEMIT</a:t>
          </a:r>
        </a:p>
      </dgm:t>
    </dgm:pt>
    <dgm:pt modelId="{B80B878F-ECF1-48B3-8CBD-F1467ED9B9B1}" type="parTrans" cxnId="{06AB9756-7B5D-44C9-B0E5-D57F2D4E7356}">
      <dgm:prSet/>
      <dgm:spPr/>
      <dgm:t>
        <a:bodyPr/>
        <a:lstStyle/>
        <a:p>
          <a:endParaRPr lang="es-ES"/>
        </a:p>
      </dgm:t>
    </dgm:pt>
    <dgm:pt modelId="{5F08FE98-BD4C-4147-AEBF-547B100012F5}" type="sibTrans" cxnId="{06AB9756-7B5D-44C9-B0E5-D57F2D4E7356}">
      <dgm:prSet/>
      <dgm:spPr/>
      <dgm:t>
        <a:bodyPr/>
        <a:lstStyle/>
        <a:p>
          <a:endParaRPr lang="es-ES"/>
        </a:p>
      </dgm:t>
    </dgm:pt>
    <dgm:pt modelId="{AB32D6BD-EFE7-4A40-BC29-B4208CD4228B}">
      <dgm:prSet/>
      <dgm:spPr/>
      <dgm:t>
        <a:bodyPr/>
        <a:lstStyle/>
        <a:p>
          <a:r>
            <a:rPr lang="es-ES" dirty="0"/>
            <a:t>https://programacion.net/articulo/introduccion_a_itcss_para_desarrolladores_web_1545</a:t>
          </a:r>
        </a:p>
      </dgm:t>
    </dgm:pt>
    <dgm:pt modelId="{72322FB3-F446-44CB-860B-ED5A08516537}" type="parTrans" cxnId="{DCBB33FF-DCDC-4111-9E42-2EF077BF9F3B}">
      <dgm:prSet/>
      <dgm:spPr/>
      <dgm:t>
        <a:bodyPr/>
        <a:lstStyle/>
        <a:p>
          <a:endParaRPr lang="es-ES"/>
        </a:p>
      </dgm:t>
    </dgm:pt>
    <dgm:pt modelId="{2C443FE8-4C6B-403D-8447-AB02191B38F1}" type="sibTrans" cxnId="{DCBB33FF-DCDC-4111-9E42-2EF077BF9F3B}">
      <dgm:prSet/>
      <dgm:spPr/>
      <dgm:t>
        <a:bodyPr/>
        <a:lstStyle/>
        <a:p>
          <a:endParaRPr lang="es-ES"/>
        </a:p>
      </dgm:t>
    </dgm:pt>
    <dgm:pt modelId="{BCC86CFF-AF7F-4464-89E6-8E58F5EBBB91}">
      <dgm:prSet/>
      <dgm:spPr/>
      <dgm:t>
        <a:bodyPr/>
        <a:lstStyle/>
        <a:p>
          <a:r>
            <a:rPr lang="es-ES" dirty="0"/>
            <a:t>https://babel.es/es/Media/Blog/Junio-2016/BEMIT-Agregando-funcionalidad-a-BEM</a:t>
          </a:r>
        </a:p>
      </dgm:t>
    </dgm:pt>
    <dgm:pt modelId="{1376695E-3966-42C1-B522-46B7925DDDBD}" type="parTrans" cxnId="{F3232025-8DC3-4C79-8BB4-DF627756272D}">
      <dgm:prSet/>
      <dgm:spPr/>
      <dgm:t>
        <a:bodyPr/>
        <a:lstStyle/>
        <a:p>
          <a:endParaRPr lang="es-ES"/>
        </a:p>
      </dgm:t>
    </dgm:pt>
    <dgm:pt modelId="{054E76F8-631E-4ED8-A2A2-B5F518C4816E}" type="sibTrans" cxnId="{F3232025-8DC3-4C79-8BB4-DF627756272D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4" custScaleX="44481" custLinFactNeighborX="-18506" custLinFactNeighborY="-126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4" custScaleX="132147" custLinFactNeighborX="-2142" custLinFactNeighborY="-507">
        <dgm:presLayoutVars>
          <dgm:bulletEnabled val="1"/>
        </dgm:presLayoutVars>
      </dgm:prSet>
      <dgm:spPr/>
    </dgm:pt>
    <dgm:pt modelId="{8F38A832-4B32-49FF-8727-63047A2CDBDE}" type="pres">
      <dgm:prSet presAssocID="{552791E3-8044-45E3-A6A9-CE2580190032}" presName="spacing" presStyleCnt="0"/>
      <dgm:spPr/>
    </dgm:pt>
    <dgm:pt modelId="{44F4DEFF-990B-4ACF-BD81-B79C8562AF7B}" type="pres">
      <dgm:prSet presAssocID="{42262C5B-7D42-4953-902C-5FE1315ADCA1}" presName="linNode" presStyleCnt="0"/>
      <dgm:spPr/>
    </dgm:pt>
    <dgm:pt modelId="{40B7D956-CD0E-4559-A36D-7B18F856A052}" type="pres">
      <dgm:prSet presAssocID="{42262C5B-7D42-4953-902C-5FE1315ADCA1}" presName="parentShp" presStyleLbl="node1" presStyleIdx="1" presStyleCnt="4" custScaleX="44481" custLinFactNeighborX="-18506" custLinFactNeighborY="-126">
        <dgm:presLayoutVars>
          <dgm:bulletEnabled val="1"/>
        </dgm:presLayoutVars>
      </dgm:prSet>
      <dgm:spPr/>
    </dgm:pt>
    <dgm:pt modelId="{C41E6A53-42AB-4CE4-A56B-DD8F34D8BCA1}" type="pres">
      <dgm:prSet presAssocID="{42262C5B-7D42-4953-902C-5FE1315ADCA1}" presName="childShp" presStyleLbl="bgAccFollowNode1" presStyleIdx="1" presStyleCnt="4" custScaleX="132147" custLinFactNeighborX="-2142" custLinFactNeighborY="-1885">
        <dgm:presLayoutVars>
          <dgm:bulletEnabled val="1"/>
        </dgm:presLayoutVars>
      </dgm:prSet>
      <dgm:spPr/>
    </dgm:pt>
    <dgm:pt modelId="{6D5D849C-4321-4868-8723-594E8F254FA6}" type="pres">
      <dgm:prSet presAssocID="{53DF0544-7CE2-46FB-B56F-66EC6648EFF1}" presName="spacing" presStyleCnt="0"/>
      <dgm:spPr/>
    </dgm:pt>
    <dgm:pt modelId="{E717A7F9-A70A-4863-98A1-C9FFC271F038}" type="pres">
      <dgm:prSet presAssocID="{6D4B9D24-356D-4F9D-AE89-D736F0C208C9}" presName="linNode" presStyleCnt="0"/>
      <dgm:spPr/>
    </dgm:pt>
    <dgm:pt modelId="{324A6B64-7F82-483F-9F75-F0A7C19AEE81}" type="pres">
      <dgm:prSet presAssocID="{6D4B9D24-356D-4F9D-AE89-D736F0C208C9}" presName="parentShp" presStyleLbl="node1" presStyleIdx="2" presStyleCnt="4" custScaleX="44481" custLinFactNeighborX="-18506" custLinFactNeighborY="-126">
        <dgm:presLayoutVars>
          <dgm:bulletEnabled val="1"/>
        </dgm:presLayoutVars>
      </dgm:prSet>
      <dgm:spPr/>
    </dgm:pt>
    <dgm:pt modelId="{595E25A2-5FE9-4C4B-ADB3-61898FF0E58E}" type="pres">
      <dgm:prSet presAssocID="{6D4B9D24-356D-4F9D-AE89-D736F0C208C9}" presName="childShp" presStyleLbl="bgAccFollowNode1" presStyleIdx="2" presStyleCnt="4" custScaleX="132147" custLinFactNeighborX="-2142" custLinFactNeighborY="-1885">
        <dgm:presLayoutVars>
          <dgm:bulletEnabled val="1"/>
        </dgm:presLayoutVars>
      </dgm:prSet>
      <dgm:spPr/>
    </dgm:pt>
    <dgm:pt modelId="{78C7F9F7-4634-4E65-95C6-B3B7EA49614F}" type="pres">
      <dgm:prSet presAssocID="{15F71708-6357-475D-B8D8-CABB1A2B9142}" presName="spacing" presStyleCnt="0"/>
      <dgm:spPr/>
    </dgm:pt>
    <dgm:pt modelId="{939DF6B0-5314-4950-A2AE-5E64031631A9}" type="pres">
      <dgm:prSet presAssocID="{E8172985-2D18-4349-B02A-54E96E8D0A20}" presName="linNode" presStyleCnt="0"/>
      <dgm:spPr/>
    </dgm:pt>
    <dgm:pt modelId="{3B2E9BC6-9179-4170-9181-CE446E0088CB}" type="pres">
      <dgm:prSet presAssocID="{E8172985-2D18-4349-B02A-54E96E8D0A20}" presName="parentShp" presStyleLbl="node1" presStyleIdx="3" presStyleCnt="4" custScaleX="44481" custLinFactNeighborX="-18506" custLinFactNeighborY="-126">
        <dgm:presLayoutVars>
          <dgm:bulletEnabled val="1"/>
        </dgm:presLayoutVars>
      </dgm:prSet>
      <dgm:spPr/>
    </dgm:pt>
    <dgm:pt modelId="{2A406145-2818-4F0C-8918-C9A05FA01D72}" type="pres">
      <dgm:prSet presAssocID="{E8172985-2D18-4349-B02A-54E96E8D0A20}" presName="childShp" presStyleLbl="bgAccFollowNode1" presStyleIdx="3" presStyleCnt="4" custScaleX="132147" custLinFactNeighborX="-2142" custLinFactNeighborY="126">
        <dgm:presLayoutVars>
          <dgm:bulletEnabled val="1"/>
        </dgm:presLayoutVars>
      </dgm:prSet>
      <dgm:spPr/>
    </dgm:pt>
  </dgm:ptLst>
  <dgm:cxnLst>
    <dgm:cxn modelId="{AA5BDA19-129F-4931-AD6F-2356C63DF829}" type="presOf" srcId="{E8172985-2D18-4349-B02A-54E96E8D0A20}" destId="{3B2E9BC6-9179-4170-9181-CE446E0088CB}" srcOrd="0" destOrd="0" presId="urn:microsoft.com/office/officeart/2005/8/layout/vList6"/>
    <dgm:cxn modelId="{F3232025-8DC3-4C79-8BB4-DF627756272D}" srcId="{E8172985-2D18-4349-B02A-54E96E8D0A20}" destId="{BCC86CFF-AF7F-4464-89E6-8E58F5EBBB91}" srcOrd="0" destOrd="0" parTransId="{1376695E-3966-42C1-B522-46B7925DDDBD}" sibTransId="{054E76F8-631E-4ED8-A2A2-B5F518C4816E}"/>
    <dgm:cxn modelId="{F383B828-6AF6-43BD-9734-3DC0C4A5FB8F}" type="presOf" srcId="{BCC86CFF-AF7F-4464-89E6-8E58F5EBBB91}" destId="{2A406145-2818-4F0C-8918-C9A05FA01D72}" srcOrd="0" destOrd="0" presId="urn:microsoft.com/office/officeart/2005/8/layout/vList6"/>
    <dgm:cxn modelId="{3D60B43C-919A-4CBC-88DA-B7C420FB50B6}" srcId="{355869D1-27B1-4543-A811-A26FCA14F71B}" destId="{42262C5B-7D42-4953-902C-5FE1315ADCA1}" srcOrd="1" destOrd="0" parTransId="{146E283E-D98F-4334-961C-1EFAB864DB71}" sibTransId="{53DF0544-7CE2-46FB-B56F-66EC6648EFF1}"/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1DDE596F-C314-40C1-99FE-55879D17CCEB}" srcId="{355869D1-27B1-4543-A811-A26FCA14F71B}" destId="{6D4B9D24-356D-4F9D-AE89-D736F0C208C9}" srcOrd="2" destOrd="0" parTransId="{77AD1437-A918-4237-A8C5-269601BACC3B}" sibTransId="{15F71708-6357-475D-B8D8-CABB1A2B9142}"/>
    <dgm:cxn modelId="{06AB9756-7B5D-44C9-B0E5-D57F2D4E7356}" srcId="{355869D1-27B1-4543-A811-A26FCA14F71B}" destId="{E8172985-2D18-4349-B02A-54E96E8D0A20}" srcOrd="3" destOrd="0" parTransId="{B80B878F-ECF1-48B3-8CBD-F1467ED9B9B1}" sibTransId="{5F08FE98-BD4C-4147-AEBF-547B100012F5}"/>
    <dgm:cxn modelId="{84274D57-425E-4EC6-93F2-A3D0C2DE47D3}" type="presOf" srcId="{AB32D6BD-EFE7-4A40-BC29-B4208CD4228B}" destId="{595E25A2-5FE9-4C4B-ADB3-61898FF0E58E}" srcOrd="0" destOrd="0" presId="urn:microsoft.com/office/officeart/2005/8/layout/vList6"/>
    <dgm:cxn modelId="{EFE6E77B-EAD6-433E-B133-610DA9B9016F}" srcId="{42262C5B-7D42-4953-902C-5FE1315ADCA1}" destId="{D9EF8D01-90B0-4C89-99B2-01FCCF08F4E6}" srcOrd="0" destOrd="0" parTransId="{C77F7EDB-EAED-43DC-B0D9-04C50929D50E}" sibTransId="{7CFE55CC-CB34-459E-BD8D-AEEFF22007AF}"/>
    <dgm:cxn modelId="{8581E28A-8DAC-493F-A36F-5BE9D54F71D9}" type="presOf" srcId="{42262C5B-7D42-4953-902C-5FE1315ADCA1}" destId="{40B7D956-CD0E-4559-A36D-7B18F856A052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07FB1E8F-F55F-40B0-B0E5-B24B4F0B32B7}" type="presOf" srcId="{6D4B9D24-356D-4F9D-AE89-D736F0C208C9}" destId="{324A6B64-7F82-483F-9F75-F0A7C19AEE81}" srcOrd="0" destOrd="0" presId="urn:microsoft.com/office/officeart/2005/8/layout/vList6"/>
    <dgm:cxn modelId="{ED33F99A-A757-4256-B7AC-BFD9983AE68F}" type="presOf" srcId="{D9EF8D01-90B0-4C89-99B2-01FCCF08F4E6}" destId="{C41E6A53-42AB-4CE4-A56B-DD8F34D8BCA1}" srcOrd="0" destOrd="0" presId="urn:microsoft.com/office/officeart/2005/8/layout/vList6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DCBB33FF-DCDC-4111-9E42-2EF077BF9F3B}" srcId="{6D4B9D24-356D-4F9D-AE89-D736F0C208C9}" destId="{AB32D6BD-EFE7-4A40-BC29-B4208CD4228B}" srcOrd="0" destOrd="0" parTransId="{72322FB3-F446-44CB-860B-ED5A08516537}" sibTransId="{2C443FE8-4C6B-403D-8447-AB02191B38F1}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  <dgm:cxn modelId="{D6438CCF-8442-455C-AB13-BD230DF4EEA1}" type="presParOf" srcId="{5A9FBAA6-B836-4C5C-8B88-5772B3071032}" destId="{8F38A832-4B32-49FF-8727-63047A2CDBDE}" srcOrd="1" destOrd="0" presId="urn:microsoft.com/office/officeart/2005/8/layout/vList6"/>
    <dgm:cxn modelId="{DBAA3A4A-954B-4A6A-AE1D-674B9861244C}" type="presParOf" srcId="{5A9FBAA6-B836-4C5C-8B88-5772B3071032}" destId="{44F4DEFF-990B-4ACF-BD81-B79C8562AF7B}" srcOrd="2" destOrd="0" presId="urn:microsoft.com/office/officeart/2005/8/layout/vList6"/>
    <dgm:cxn modelId="{2614C5AD-2259-4A97-8FBE-D7149A21CE7D}" type="presParOf" srcId="{44F4DEFF-990B-4ACF-BD81-B79C8562AF7B}" destId="{40B7D956-CD0E-4559-A36D-7B18F856A052}" srcOrd="0" destOrd="0" presId="urn:microsoft.com/office/officeart/2005/8/layout/vList6"/>
    <dgm:cxn modelId="{A12C7D9A-48D6-4CEF-B02C-33E82D69A2E1}" type="presParOf" srcId="{44F4DEFF-990B-4ACF-BD81-B79C8562AF7B}" destId="{C41E6A53-42AB-4CE4-A56B-DD8F34D8BCA1}" srcOrd="1" destOrd="0" presId="urn:microsoft.com/office/officeart/2005/8/layout/vList6"/>
    <dgm:cxn modelId="{C888296D-91A0-496F-82ED-24CF90142FF3}" type="presParOf" srcId="{5A9FBAA6-B836-4C5C-8B88-5772B3071032}" destId="{6D5D849C-4321-4868-8723-594E8F254FA6}" srcOrd="3" destOrd="0" presId="urn:microsoft.com/office/officeart/2005/8/layout/vList6"/>
    <dgm:cxn modelId="{16DD9AB3-5C22-4FBA-ACC9-14E3F028D1DC}" type="presParOf" srcId="{5A9FBAA6-B836-4C5C-8B88-5772B3071032}" destId="{E717A7F9-A70A-4863-98A1-C9FFC271F038}" srcOrd="4" destOrd="0" presId="urn:microsoft.com/office/officeart/2005/8/layout/vList6"/>
    <dgm:cxn modelId="{709E8E8D-6459-4D8B-957B-77F431E81459}" type="presParOf" srcId="{E717A7F9-A70A-4863-98A1-C9FFC271F038}" destId="{324A6B64-7F82-483F-9F75-F0A7C19AEE81}" srcOrd="0" destOrd="0" presId="urn:microsoft.com/office/officeart/2005/8/layout/vList6"/>
    <dgm:cxn modelId="{F4ABFD2F-8B23-40FA-9650-3AA0CFC45B31}" type="presParOf" srcId="{E717A7F9-A70A-4863-98A1-C9FFC271F038}" destId="{595E25A2-5FE9-4C4B-ADB3-61898FF0E58E}" srcOrd="1" destOrd="0" presId="urn:microsoft.com/office/officeart/2005/8/layout/vList6"/>
    <dgm:cxn modelId="{D673AE47-7AEF-405F-A5B4-DDC866F50B45}" type="presParOf" srcId="{5A9FBAA6-B836-4C5C-8B88-5772B3071032}" destId="{78C7F9F7-4634-4E65-95C6-B3B7EA49614F}" srcOrd="5" destOrd="0" presId="urn:microsoft.com/office/officeart/2005/8/layout/vList6"/>
    <dgm:cxn modelId="{22646564-7DF0-4D8A-ACF0-ECC9BB1D02D9}" type="presParOf" srcId="{5A9FBAA6-B836-4C5C-8B88-5772B3071032}" destId="{939DF6B0-5314-4950-A2AE-5E64031631A9}" srcOrd="6" destOrd="0" presId="urn:microsoft.com/office/officeart/2005/8/layout/vList6"/>
    <dgm:cxn modelId="{1B76B3C5-1E65-422D-A509-9125A5062EA9}" type="presParOf" srcId="{939DF6B0-5314-4950-A2AE-5E64031631A9}" destId="{3B2E9BC6-9179-4170-9181-CE446E0088CB}" srcOrd="0" destOrd="0" presId="urn:microsoft.com/office/officeart/2005/8/layout/vList6"/>
    <dgm:cxn modelId="{7F7EF12C-33EF-4209-9D7B-2221AD0A8455}" type="presParOf" srcId="{939DF6B0-5314-4950-A2AE-5E64031631A9}" destId="{2A406145-2818-4F0C-8918-C9A05FA01D72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C88B00-9C21-478C-891B-C4B0720E7122}">
      <dsp:nvSpPr>
        <dsp:cNvPr id="0" name=""/>
        <dsp:cNvSpPr/>
      </dsp:nvSpPr>
      <dsp:spPr>
        <a:xfrm>
          <a:off x="-3690087" y="-566938"/>
          <a:ext cx="4398634" cy="4398634"/>
        </a:xfrm>
        <a:prstGeom prst="blockArc">
          <a:avLst>
            <a:gd name="adj1" fmla="val 18900000"/>
            <a:gd name="adj2" fmla="val 2700000"/>
            <a:gd name="adj3" fmla="val 491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978584-F189-45C3-A51D-1D84888E7908}">
      <dsp:nvSpPr>
        <dsp:cNvPr id="0" name=""/>
        <dsp:cNvSpPr/>
      </dsp:nvSpPr>
      <dsp:spPr>
        <a:xfrm>
          <a:off x="371407" y="250994"/>
          <a:ext cx="4484428" cy="5022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8661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>
              <a:solidFill>
                <a:srgbClr val="494738"/>
              </a:solidFill>
            </a:rPr>
            <a:t>¿Qué es BEM?</a:t>
          </a:r>
        </a:p>
      </dsp:txBody>
      <dsp:txXfrm>
        <a:off x="371407" y="250994"/>
        <a:ext cx="4484428" cy="502250"/>
      </dsp:txXfrm>
    </dsp:sp>
    <dsp:sp modelId="{6230FFA4-A0CC-4603-9439-46D13515592F}">
      <dsp:nvSpPr>
        <dsp:cNvPr id="0" name=""/>
        <dsp:cNvSpPr/>
      </dsp:nvSpPr>
      <dsp:spPr>
        <a:xfrm>
          <a:off x="57501" y="188213"/>
          <a:ext cx="627812" cy="6278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D1FDF3-4980-4479-9686-C77ECC9D6C73}">
      <dsp:nvSpPr>
        <dsp:cNvPr id="0" name=""/>
        <dsp:cNvSpPr/>
      </dsp:nvSpPr>
      <dsp:spPr>
        <a:xfrm>
          <a:off x="659359" y="1004500"/>
          <a:ext cx="4196477" cy="5022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8661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>
              <a:solidFill>
                <a:srgbClr val="494738"/>
              </a:solidFill>
            </a:rPr>
            <a:t>Objetivos de BEM</a:t>
          </a:r>
        </a:p>
      </dsp:txBody>
      <dsp:txXfrm>
        <a:off x="659359" y="1004500"/>
        <a:ext cx="4196477" cy="502250"/>
      </dsp:txXfrm>
    </dsp:sp>
    <dsp:sp modelId="{19CB2109-EED2-4298-88B6-B9385A42A73C}">
      <dsp:nvSpPr>
        <dsp:cNvPr id="0" name=""/>
        <dsp:cNvSpPr/>
      </dsp:nvSpPr>
      <dsp:spPr>
        <a:xfrm>
          <a:off x="345453" y="941719"/>
          <a:ext cx="627812" cy="6278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65D2D-D1AD-45B2-A55C-481655ECD7BE}">
      <dsp:nvSpPr>
        <dsp:cNvPr id="0" name=""/>
        <dsp:cNvSpPr/>
      </dsp:nvSpPr>
      <dsp:spPr>
        <a:xfrm>
          <a:off x="659359" y="1758006"/>
          <a:ext cx="4196477" cy="5022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8661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>
              <a:solidFill>
                <a:srgbClr val="494738"/>
              </a:solidFill>
            </a:rPr>
            <a:t>Bloques, Elementos y Modificadores</a:t>
          </a:r>
        </a:p>
      </dsp:txBody>
      <dsp:txXfrm>
        <a:off x="659359" y="1758006"/>
        <a:ext cx="4196477" cy="502250"/>
      </dsp:txXfrm>
    </dsp:sp>
    <dsp:sp modelId="{8E41255E-E0D1-4E9D-A1AB-BDD94583E088}">
      <dsp:nvSpPr>
        <dsp:cNvPr id="0" name=""/>
        <dsp:cNvSpPr/>
      </dsp:nvSpPr>
      <dsp:spPr>
        <a:xfrm>
          <a:off x="345453" y="1695225"/>
          <a:ext cx="627812" cy="6278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A1399B-93C1-4065-9D87-2B4C4C38062F}">
      <dsp:nvSpPr>
        <dsp:cNvPr id="0" name=""/>
        <dsp:cNvSpPr/>
      </dsp:nvSpPr>
      <dsp:spPr>
        <a:xfrm>
          <a:off x="371407" y="2511513"/>
          <a:ext cx="4484428" cy="5022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8661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>
              <a:solidFill>
                <a:srgbClr val="494738"/>
              </a:solidFill>
            </a:rPr>
            <a:t>Ventajas y desventajas</a:t>
          </a:r>
        </a:p>
      </dsp:txBody>
      <dsp:txXfrm>
        <a:off x="371407" y="2511513"/>
        <a:ext cx="4484428" cy="502250"/>
      </dsp:txXfrm>
    </dsp:sp>
    <dsp:sp modelId="{7840941C-4E1E-4016-9BEA-2087D2B279A5}">
      <dsp:nvSpPr>
        <dsp:cNvPr id="0" name=""/>
        <dsp:cNvSpPr/>
      </dsp:nvSpPr>
      <dsp:spPr>
        <a:xfrm>
          <a:off x="57501" y="2448731"/>
          <a:ext cx="627812" cy="6278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1486447" y="0"/>
          <a:ext cx="6406948" cy="358115"/>
        </a:xfrm>
        <a:prstGeom prst="rightArrow">
          <a:avLst>
            <a:gd name="adj1" fmla="val 75000"/>
            <a:gd name="adj2" fmla="val 5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" tIns="5715" rIns="5715" bIns="5715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900" kern="1200" dirty="0"/>
            <a:t>https://en.bem.info/</a:t>
          </a:r>
        </a:p>
      </dsp:txBody>
      <dsp:txXfrm>
        <a:off x="1486447" y="44764"/>
        <a:ext cx="6272655" cy="268587"/>
      </dsp:txXfrm>
    </dsp:sp>
    <dsp:sp modelId="{44F828DA-151C-4BE0-8C90-CAF7517274FE}">
      <dsp:nvSpPr>
        <dsp:cNvPr id="0" name=""/>
        <dsp:cNvSpPr/>
      </dsp:nvSpPr>
      <dsp:spPr>
        <a:xfrm>
          <a:off x="0" y="0"/>
          <a:ext cx="1437729" cy="35811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Cascadia Code PL" panose="020B0609020000020004" pitchFamily="49" charset="0"/>
              <a:cs typeface="Cascadia Code PL" panose="020B0609020000020004" pitchFamily="49" charset="0"/>
            </a:rPr>
            <a:t>BEM</a:t>
          </a:r>
        </a:p>
      </dsp:txBody>
      <dsp:txXfrm>
        <a:off x="17482" y="17482"/>
        <a:ext cx="1402765" cy="323151"/>
      </dsp:txXfrm>
    </dsp:sp>
    <dsp:sp modelId="{C41E6A53-42AB-4CE4-A56B-DD8F34D8BCA1}">
      <dsp:nvSpPr>
        <dsp:cNvPr id="0" name=""/>
        <dsp:cNvSpPr/>
      </dsp:nvSpPr>
      <dsp:spPr>
        <a:xfrm>
          <a:off x="1486447" y="387628"/>
          <a:ext cx="6406948" cy="358115"/>
        </a:xfrm>
        <a:prstGeom prst="rightArrow">
          <a:avLst>
            <a:gd name="adj1" fmla="val 75000"/>
            <a:gd name="adj2" fmla="val 5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" tIns="5715" rIns="5715" bIns="5715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900" kern="1200" dirty="0"/>
            <a:t>https://csswizardry.com/2013/01/mindbemding-getting-your-head-round-bem-syntax/</a:t>
          </a:r>
        </a:p>
      </dsp:txBody>
      <dsp:txXfrm>
        <a:off x="1486447" y="432392"/>
        <a:ext cx="6272655" cy="268587"/>
      </dsp:txXfrm>
    </dsp:sp>
    <dsp:sp modelId="{40B7D956-CD0E-4559-A36D-7B18F856A052}">
      <dsp:nvSpPr>
        <dsp:cNvPr id="0" name=""/>
        <dsp:cNvSpPr/>
      </dsp:nvSpPr>
      <dsp:spPr>
        <a:xfrm>
          <a:off x="0" y="393927"/>
          <a:ext cx="1437729" cy="35811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Cascadia Code PL" panose="020B0609020000020004" pitchFamily="49" charset="0"/>
              <a:cs typeface="Cascadia Code PL" panose="020B0609020000020004" pitchFamily="49" charset="0"/>
            </a:rPr>
            <a:t>BEM Syntax</a:t>
          </a:r>
        </a:p>
      </dsp:txBody>
      <dsp:txXfrm>
        <a:off x="17482" y="411409"/>
        <a:ext cx="1402765" cy="323151"/>
      </dsp:txXfrm>
    </dsp:sp>
    <dsp:sp modelId="{595E25A2-5FE9-4C4B-ADB3-61898FF0E58E}">
      <dsp:nvSpPr>
        <dsp:cNvPr id="0" name=""/>
        <dsp:cNvSpPr/>
      </dsp:nvSpPr>
      <dsp:spPr>
        <a:xfrm>
          <a:off x="1486447" y="781555"/>
          <a:ext cx="6406948" cy="358115"/>
        </a:xfrm>
        <a:prstGeom prst="rightArrow">
          <a:avLst>
            <a:gd name="adj1" fmla="val 75000"/>
            <a:gd name="adj2" fmla="val 5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" tIns="5715" rIns="5715" bIns="5715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900" kern="1200" dirty="0"/>
            <a:t>https://programacion.net/articulo/introduccion_a_itcss_para_desarrolladores_web_1545</a:t>
          </a:r>
        </a:p>
      </dsp:txBody>
      <dsp:txXfrm>
        <a:off x="1486447" y="826319"/>
        <a:ext cx="6272655" cy="268587"/>
      </dsp:txXfrm>
    </dsp:sp>
    <dsp:sp modelId="{324A6B64-7F82-483F-9F75-F0A7C19AEE81}">
      <dsp:nvSpPr>
        <dsp:cNvPr id="0" name=""/>
        <dsp:cNvSpPr/>
      </dsp:nvSpPr>
      <dsp:spPr>
        <a:xfrm>
          <a:off x="0" y="787854"/>
          <a:ext cx="1437729" cy="35811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ITCSS</a:t>
          </a:r>
        </a:p>
      </dsp:txBody>
      <dsp:txXfrm>
        <a:off x="17482" y="805336"/>
        <a:ext cx="1402765" cy="323151"/>
      </dsp:txXfrm>
    </dsp:sp>
    <dsp:sp modelId="{2A406145-2818-4F0C-8918-C9A05FA01D72}">
      <dsp:nvSpPr>
        <dsp:cNvPr id="0" name=""/>
        <dsp:cNvSpPr/>
      </dsp:nvSpPr>
      <dsp:spPr>
        <a:xfrm>
          <a:off x="1486447" y="1182684"/>
          <a:ext cx="6406948" cy="358115"/>
        </a:xfrm>
        <a:prstGeom prst="rightArrow">
          <a:avLst>
            <a:gd name="adj1" fmla="val 75000"/>
            <a:gd name="adj2" fmla="val 5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" tIns="5715" rIns="5715" bIns="5715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900" kern="1200" dirty="0"/>
            <a:t>https://babel.es/es/Media/Blog/Junio-2016/BEMIT-Agregando-funcionalidad-a-BEM</a:t>
          </a:r>
        </a:p>
      </dsp:txBody>
      <dsp:txXfrm>
        <a:off x="1486447" y="1227448"/>
        <a:ext cx="6272655" cy="268587"/>
      </dsp:txXfrm>
    </dsp:sp>
    <dsp:sp modelId="{3B2E9BC6-9179-4170-9181-CE446E0088CB}">
      <dsp:nvSpPr>
        <dsp:cNvPr id="0" name=""/>
        <dsp:cNvSpPr/>
      </dsp:nvSpPr>
      <dsp:spPr>
        <a:xfrm>
          <a:off x="0" y="1181781"/>
          <a:ext cx="1437729" cy="35811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BEMIT</a:t>
          </a:r>
        </a:p>
      </dsp:txBody>
      <dsp:txXfrm>
        <a:off x="17482" y="1199263"/>
        <a:ext cx="1402765" cy="3231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B6EE4-302D-42F1-9E0F-295CEEA59884}" type="datetimeFigureOut">
              <a:rPr lang="es-ES" smtClean="0"/>
              <a:t>19/05/2021</a:t>
            </a:fld>
            <a:endParaRPr lang="es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B2E3C7-4DED-451B-AD6F-BFB932FF2CA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1342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4185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1200" dirty="0"/>
          </a:p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68398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99376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1200" dirty="0"/>
          </a:p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78518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1 - BEM es el acrónimo de Bloque, Elemento, Modificador.</a:t>
            </a:r>
          </a:p>
          <a:p>
            <a:r>
              <a:rPr lang="es-ES" b="1" dirty="0"/>
              <a:t>2 - Esta metodología fue creada por la empresa </a:t>
            </a:r>
            <a:r>
              <a:rPr lang="es-ES" b="1" dirty="0" err="1"/>
              <a:t>Yandex</a:t>
            </a:r>
            <a:r>
              <a:rPr lang="es-ES" b="1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/>
              <a:t>3 - </a:t>
            </a:r>
            <a:r>
              <a:rPr lang="es-ES_tradnl" sz="1200" b="1" dirty="0"/>
              <a:t>Es una metodología ágil de desarrollo basada en componentes.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/>
              <a:t>4 - Propone nombrar de manera descriptiva cada una de las clases a utilizar.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/>
              <a:t>Nombrar las clases de una manera descriptiva nos ayuda a identificar y aislar un componente.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1200" b="1" dirty="0"/>
          </a:p>
          <a:p>
            <a:endParaRPr lang="es-E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22442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Esta metodología intenta conseguir que nuestro desarrollo sea más ágil y mejorar el soporte a largo plazo.</a:t>
            </a:r>
          </a:p>
          <a:p>
            <a:r>
              <a:rPr lang="es-ES" b="1" dirty="0"/>
              <a:t>Para ello propone la división del proyecto en bloques independientes o componentes.</a:t>
            </a:r>
          </a:p>
          <a:p>
            <a:r>
              <a:rPr lang="es-ES" b="1" dirty="0"/>
              <a:t>Cada uno de estos componentes debería poder ser utilizado con total independencia del proyecto. </a:t>
            </a:r>
          </a:p>
          <a:p>
            <a:r>
              <a:rPr lang="es-ES" b="1" dirty="0"/>
              <a:t>Esta división en componentes hace que nuestra estructura de código sea más consistente y fácil de mantener en el tiempo.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28359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1 - Un bloque es el contenedor raíz o contenedor padre que contendrá el resto de los elementos que definirán un componente.</a:t>
            </a:r>
          </a:p>
          <a:p>
            <a:r>
              <a:rPr lang="es-ES" b="1" dirty="0"/>
              <a:t>2 - Algunas etiquetas HTML como &lt;footer&gt; &lt;header&gt; &lt;section&gt; definen por sí solas un bloque.</a:t>
            </a:r>
          </a:p>
          <a:p>
            <a:r>
              <a:rPr lang="es-ES" b="1" dirty="0"/>
              <a:t>3 - Será el punto de partida para nombrar el resto de elementos y modificadores que contiene.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5500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81870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6142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1 - La especificidad se consigue básicamente con el nombre de la clase, ya no es necesario enlazar clases al crear los estilos para conseguir tal fin.</a:t>
            </a:r>
          </a:p>
          <a:p>
            <a:r>
              <a:rPr lang="es-ES" b="1" dirty="0"/>
              <a:t>2 - Al tratar cada bloque de manera aislada podremos moverlo por el documento o utilizarlo en otro proyecto sin que este vea afectado su comportamiento.</a:t>
            </a:r>
          </a:p>
          <a:p>
            <a:r>
              <a:rPr lang="es-ES" b="1" dirty="0"/>
              <a:t>3 - Podemos modificar una de las partes sin que el resto se vea afectado, es decir que si modifico una propiedad de un elemento sólo debería afectar a ese elemento.</a:t>
            </a:r>
          </a:p>
          <a:p>
            <a:r>
              <a:rPr lang="es-ES" b="1" dirty="0"/>
              <a:t>4 – Una vez se conoce su estructura y las convenciones a la hora de nombrar las clases es fácil identificar y controlar las diferentes partes de la estructura.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4897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1 - Según la complejidad del proyecto o el componente el nombre las clases puede llegar a ser bastante largo.</a:t>
            </a:r>
          </a:p>
          <a:p>
            <a:r>
              <a:rPr lang="es-ES" b="1" dirty="0"/>
              <a:t>2 - Identificar qué puede o debe ser tratado como un componente puede llevar su tiempo o puede que a medida que crece un proyecto partes que no han sido tratadas como tal ahora sí sea </a:t>
            </a:r>
            <a:r>
              <a:rPr lang="es-ES" b="1"/>
              <a:t>recomendable promocionarlas a componente</a:t>
            </a:r>
            <a:r>
              <a:rPr lang="es-ES" b="1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B2E3C7-4DED-451B-AD6F-BFB932FF2CAD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8381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95300" y="2847976"/>
            <a:ext cx="7772400" cy="933449"/>
          </a:xfrm>
        </p:spPr>
        <p:txBody>
          <a:bodyPr>
            <a:normAutofit/>
          </a:bodyPr>
          <a:lstStyle/>
          <a:p>
            <a:pPr algn="l"/>
            <a:r>
              <a:rPr lang="en-US" sz="7200" spc="-300" dirty="0" err="1">
                <a:latin typeface="Neo Sans Std Medium"/>
                <a:cs typeface="Neo Sans Std Medium"/>
              </a:rPr>
              <a:t>Título</a:t>
            </a:r>
            <a:endParaRPr lang="en-US" sz="7200" spc="-300" dirty="0">
              <a:latin typeface="Neo Sans Std Medium"/>
              <a:cs typeface="Neo Sans Std Medium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3400" y="3657600"/>
            <a:ext cx="8013700" cy="495300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sz="2800" dirty="0" err="1">
                <a:latin typeface="Neo Sans Std Light"/>
                <a:cs typeface="Neo Sans Std Light"/>
              </a:rPr>
              <a:t>Subtítulo</a:t>
            </a:r>
            <a:endParaRPr lang="en-US" sz="2800" dirty="0">
              <a:latin typeface="Neo Sans Std Light"/>
              <a:cs typeface="Neo Sans Std Light"/>
            </a:endParaRPr>
          </a:p>
        </p:txBody>
      </p:sp>
    </p:spTree>
    <p:extLst>
      <p:ext uri="{BB962C8B-B14F-4D97-AF65-F5344CB8AC3E}">
        <p14:creationId xmlns:p14="http://schemas.microsoft.com/office/powerpoint/2010/main" val="216049630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463446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08788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857351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88265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58282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23240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790227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582491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148069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877624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06322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75803"/>
            <a:ext cx="8229600" cy="2156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95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457200" rtl="0" eaLnBrk="1" latinLnBrk="0" hangingPunct="1">
        <a:spcBef>
          <a:spcPct val="0"/>
        </a:spcBef>
        <a:buNone/>
        <a:defRPr sz="5400" b="0" i="0" kern="1200">
          <a:solidFill>
            <a:schemeClr val="tx1"/>
          </a:solidFill>
          <a:latin typeface="Neo Sans Std Medium"/>
          <a:ea typeface="+mj-ea"/>
          <a:cs typeface="Neo Sans Std Medium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b="0" i="0" kern="1200">
          <a:solidFill>
            <a:schemeClr val="tx1"/>
          </a:solidFill>
          <a:latin typeface="Neo Sans Std"/>
          <a:ea typeface="+mn-ea"/>
          <a:cs typeface="Neo Sans Std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b="0" i="0" kern="1200">
          <a:solidFill>
            <a:schemeClr val="tx1"/>
          </a:solidFill>
          <a:latin typeface="Neo Sans Std"/>
          <a:ea typeface="+mn-ea"/>
          <a:cs typeface="Neo Sans Std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b="0" i="0" kern="1200">
          <a:solidFill>
            <a:schemeClr val="tx1"/>
          </a:solidFill>
          <a:latin typeface="Neo Sans Std"/>
          <a:ea typeface="+mn-ea"/>
          <a:cs typeface="Neo Sans Std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chemeClr val="tx1"/>
          </a:solidFill>
          <a:latin typeface="Neo Sans Std"/>
          <a:ea typeface="+mn-ea"/>
          <a:cs typeface="Neo Sans Std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chemeClr val="tx1"/>
          </a:solidFill>
          <a:latin typeface="Neo Sans Std"/>
          <a:ea typeface="+mn-ea"/>
          <a:cs typeface="Neo Sans St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hyperlink" Target="https://github.com/lemoncod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2.svg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78557BC-75CE-4181-9589-2628A4A7F07D}"/>
              </a:ext>
            </a:extLst>
          </p:cNvPr>
          <p:cNvSpPr/>
          <p:nvPr/>
        </p:nvSpPr>
        <p:spPr>
          <a:xfrm>
            <a:off x="0" y="3443908"/>
            <a:ext cx="9144000" cy="1699591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572755" y="2270925"/>
            <a:ext cx="8320419" cy="1170605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72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BEM</a:t>
            </a:r>
            <a:endParaRPr lang="en-US" sz="7200" spc="-300" dirty="0">
              <a:solidFill>
                <a:schemeClr val="bg1">
                  <a:lumMod val="50000"/>
                </a:schemeClr>
              </a:solidFill>
              <a:effectLst/>
              <a:latin typeface="Montserrat SemiBold" panose="00000700000000000000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E846C75-EA81-4B08-9B7A-76A26EDBBCE3}"/>
              </a:ext>
            </a:extLst>
          </p:cNvPr>
          <p:cNvSpPr txBox="1">
            <a:spLocks/>
          </p:cNvSpPr>
          <p:nvPr/>
        </p:nvSpPr>
        <p:spPr>
          <a:xfrm>
            <a:off x="607926" y="3442251"/>
            <a:ext cx="8285248" cy="756000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endParaRPr lang="en-US" sz="4000" spc="-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E94D9FF3-C3BC-45FD-BE97-970A880FF2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88" t="-754" r="13873" b="52337"/>
          <a:stretch/>
        </p:blipFill>
        <p:spPr>
          <a:xfrm rot="16200000">
            <a:off x="7481612" y="3481111"/>
            <a:ext cx="1701968" cy="162280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6A1BA4C-967C-4335-B891-4613818B9D1D}"/>
              </a:ext>
            </a:extLst>
          </p:cNvPr>
          <p:cNvSpPr txBox="1">
            <a:spLocks/>
          </p:cNvSpPr>
          <p:nvPr/>
        </p:nvSpPr>
        <p:spPr>
          <a:xfrm>
            <a:off x="572755" y="3695971"/>
            <a:ext cx="8285248" cy="756000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r>
              <a:rPr lang="en-US" sz="4000" spc="-2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</a:t>
            </a:r>
            <a:r>
              <a:rPr lang="en-US" sz="4000" spc="-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loque</a:t>
            </a:r>
            <a:r>
              <a:rPr lang="en-US" sz="4000" spc="-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4000" spc="-2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</a:t>
            </a:r>
            <a:r>
              <a:rPr lang="en-US" sz="4000" spc="-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lemento</a:t>
            </a:r>
            <a:r>
              <a:rPr lang="en-US" sz="4000" spc="-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4000" spc="-2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lang="en-US" sz="4000" spc="-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odificador</a:t>
            </a:r>
            <a:endParaRPr lang="en-US" sz="4000" spc="-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Imagen 2" descr="Diagrama, Forma&#10;&#10;Descripción generada automáticamente">
            <a:extLst>
              <a:ext uri="{FF2B5EF4-FFF2-40B4-BE49-F238E27FC236}">
                <a16:creationId xmlns:a16="http://schemas.microsoft.com/office/drawing/2014/main" id="{DEE4AD87-9833-4684-89DA-923C52682BA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00437" y="12780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01633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Enlaces de interés</a:t>
            </a:r>
            <a:endParaRPr lang="es-ES_tradnl" sz="4000" spc="-300" dirty="0">
              <a:solidFill>
                <a:schemeClr val="bg1">
                  <a:lumMod val="50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B6DAA670-F11F-4083-9480-41507C5DB1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7366336"/>
              </p:ext>
            </p:extLst>
          </p:nvPr>
        </p:nvGraphicFramePr>
        <p:xfrm>
          <a:off x="761018" y="1663200"/>
          <a:ext cx="8080582" cy="154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6206643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>
            <a:extLst>
              <a:ext uri="{FF2B5EF4-FFF2-40B4-BE49-F238E27FC236}">
                <a16:creationId xmlns:a16="http://schemas.microsoft.com/office/drawing/2014/main" id="{0AE468CF-C9F3-40C3-A89C-4C326053FAA7}"/>
              </a:ext>
            </a:extLst>
          </p:cNvPr>
          <p:cNvGrpSpPr/>
          <p:nvPr/>
        </p:nvGrpSpPr>
        <p:grpSpPr>
          <a:xfrm>
            <a:off x="0" y="4552303"/>
            <a:ext cx="9144000" cy="595617"/>
            <a:chOff x="0" y="3441532"/>
            <a:chExt cx="9144000" cy="1701968"/>
          </a:xfrm>
        </p:grpSpPr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E8EB039E-7C53-48B9-A178-2D9F139BF605}"/>
                </a:ext>
              </a:extLst>
            </p:cNvPr>
            <p:cNvSpPr/>
            <p:nvPr/>
          </p:nvSpPr>
          <p:spPr>
            <a:xfrm>
              <a:off x="0" y="3443908"/>
              <a:ext cx="9144000" cy="1699591"/>
            </a:xfrm>
            <a:prstGeom prst="rect">
              <a:avLst/>
            </a:prstGeom>
            <a:solidFill>
              <a:srgbClr val="D8D8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 dirty="0"/>
            </a:p>
          </p:txBody>
        </p:sp>
        <p:pic>
          <p:nvPicPr>
            <p:cNvPr id="30" name="Gráfico 29">
              <a:extLst>
                <a:ext uri="{FF2B5EF4-FFF2-40B4-BE49-F238E27FC236}">
                  <a16:creationId xmlns:a16="http://schemas.microsoft.com/office/drawing/2014/main" id="{39140972-EDE5-42CB-83E4-EFD1098C8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50688" t="-754" r="13873" b="52337"/>
            <a:stretch/>
          </p:blipFill>
          <p:spPr>
            <a:xfrm rot="16200000">
              <a:off x="7481612" y="3481111"/>
              <a:ext cx="1701968" cy="1622809"/>
            </a:xfrm>
            <a:prstGeom prst="rect">
              <a:avLst/>
            </a:prstGeom>
          </p:spPr>
        </p:pic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941E975-CE3A-41A0-B3B7-AC3579E4E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2" y="569472"/>
            <a:ext cx="8245476" cy="810657"/>
          </a:xfrm>
        </p:spPr>
        <p:txBody>
          <a:bodyPr lIns="0" anchor="b"/>
          <a:lstStyle/>
          <a:p>
            <a:pPr algn="ctr"/>
            <a:r>
              <a:rPr lang="es-ES_tradnl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¡ Muchas gracias !</a:t>
            </a:r>
          </a:p>
        </p:txBody>
      </p:sp>
      <p:pic>
        <p:nvPicPr>
          <p:cNvPr id="6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7B99DDB-6C2C-4350-AD66-5C0B54D47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3687" y="2259881"/>
            <a:ext cx="2160000" cy="1182624"/>
          </a:xfrm>
          <a:prstGeom prst="rect">
            <a:avLst/>
          </a:prstGeom>
        </p:spPr>
      </p:pic>
      <p:grpSp>
        <p:nvGrpSpPr>
          <p:cNvPr id="26" name="Grupo 25">
            <a:extLst>
              <a:ext uri="{FF2B5EF4-FFF2-40B4-BE49-F238E27FC236}">
                <a16:creationId xmlns:a16="http://schemas.microsoft.com/office/drawing/2014/main" id="{A52CE25C-FCB7-40CE-B804-8F6E44520965}"/>
              </a:ext>
            </a:extLst>
          </p:cNvPr>
          <p:cNvGrpSpPr/>
          <p:nvPr/>
        </p:nvGrpSpPr>
        <p:grpSpPr>
          <a:xfrm>
            <a:off x="703404" y="4712019"/>
            <a:ext cx="7737191" cy="307777"/>
            <a:chOff x="875185" y="4588305"/>
            <a:chExt cx="7737191" cy="307777"/>
          </a:xfrm>
        </p:grpSpPr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8522F6A9-360E-4A61-92FC-3770A145E6C8}"/>
                </a:ext>
              </a:extLst>
            </p:cNvPr>
            <p:cNvGrpSpPr/>
            <p:nvPr/>
          </p:nvGrpSpPr>
          <p:grpSpPr>
            <a:xfrm>
              <a:off x="875185" y="4588305"/>
              <a:ext cx="1408076" cy="307777"/>
              <a:chOff x="864555" y="4303993"/>
              <a:chExt cx="1408076" cy="307777"/>
            </a:xfrm>
          </p:grpSpPr>
          <p:pic>
            <p:nvPicPr>
              <p:cNvPr id="8" name="Picture 12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0D9614B6-4E34-4875-96E2-FA5F3FA82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64555" y="4349881"/>
                <a:ext cx="216000" cy="216000"/>
              </a:xfrm>
              <a:prstGeom prst="rect">
                <a:avLst/>
              </a:prstGeom>
            </p:spPr>
          </p:pic>
          <p:sp>
            <p:nvSpPr>
              <p:cNvPr id="10" name="TextBox 13">
                <a:extLst>
                  <a:ext uri="{FF2B5EF4-FFF2-40B4-BE49-F238E27FC236}">
                    <a16:creationId xmlns:a16="http://schemas.microsoft.com/office/drawing/2014/main" id="{E45AD2FE-DC3D-4DEA-8C3B-6619BB1A6B48}"/>
                  </a:ext>
                </a:extLst>
              </p:cNvPr>
              <p:cNvSpPr txBox="1"/>
              <p:nvPr/>
            </p:nvSpPr>
            <p:spPr>
              <a:xfrm>
                <a:off x="1080556" y="4303993"/>
                <a:ext cx="11920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@</a:t>
                </a:r>
                <a:r>
                  <a:rPr kumimoji="0" lang="es-ES" sz="1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lemoncoders</a:t>
                </a:r>
                <a:endParaRPr kumimoji="0" lang="es-E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</p:grpSp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3509CB7E-415F-4517-9A62-2955D991114D}"/>
                </a:ext>
              </a:extLst>
            </p:cNvPr>
            <p:cNvGrpSpPr/>
            <p:nvPr/>
          </p:nvGrpSpPr>
          <p:grpSpPr>
            <a:xfrm>
              <a:off x="7019584" y="4588305"/>
              <a:ext cx="1592792" cy="307777"/>
              <a:chOff x="864555" y="3945692"/>
              <a:chExt cx="1592792" cy="307777"/>
            </a:xfrm>
          </p:grpSpPr>
          <p:pic>
            <p:nvPicPr>
              <p:cNvPr id="9" name="Picture 1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D6400212-8887-4432-860F-C7FE721A53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64555" y="3991580"/>
                <a:ext cx="216000" cy="216000"/>
              </a:xfrm>
              <a:prstGeom prst="rect">
                <a:avLst/>
              </a:prstGeom>
            </p:spPr>
          </p:pic>
          <p:sp>
            <p:nvSpPr>
              <p:cNvPr id="11" name="TextBox 16">
                <a:extLst>
                  <a:ext uri="{FF2B5EF4-FFF2-40B4-BE49-F238E27FC236}">
                    <a16:creationId xmlns:a16="http://schemas.microsoft.com/office/drawing/2014/main" id="{E103FA33-3F63-4267-9045-AEC89B936392}"/>
                  </a:ext>
                </a:extLst>
              </p:cNvPr>
              <p:cNvSpPr txBox="1"/>
              <p:nvPr/>
            </p:nvSpPr>
            <p:spPr>
              <a:xfrm>
                <a:off x="1083002" y="3945692"/>
                <a:ext cx="13743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@</a:t>
                </a:r>
                <a:r>
                  <a:rPr kumimoji="0" lang="es-ES" sz="1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basefactorteam</a:t>
                </a:r>
                <a:endParaRPr kumimoji="0" lang="es-E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</p:grpSp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C132C550-1A48-4CA8-B271-0AB7915595FF}"/>
                </a:ext>
              </a:extLst>
            </p:cNvPr>
            <p:cNvGrpSpPr/>
            <p:nvPr/>
          </p:nvGrpSpPr>
          <p:grpSpPr>
            <a:xfrm>
              <a:off x="3481579" y="4598193"/>
              <a:ext cx="2482402" cy="288000"/>
              <a:chOff x="3204295" y="4313881"/>
              <a:chExt cx="2482402" cy="288000"/>
            </a:xfrm>
          </p:grpSpPr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ECD66180-35C2-4E14-9BD7-1271C2DEE7E9}"/>
                  </a:ext>
                </a:extLst>
              </p:cNvPr>
              <p:cNvSpPr/>
              <p:nvPr/>
            </p:nvSpPr>
            <p:spPr>
              <a:xfrm>
                <a:off x="3538305" y="4334771"/>
                <a:ext cx="2148392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https://github.com/lemoncode</a:t>
                </a:r>
                <a:endParaRPr kumimoji="0" lang="es-E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pic>
            <p:nvPicPr>
              <p:cNvPr id="24" name="Imagen 23" descr="Imagen que contiene Forma&#10;&#10;Descripción generada automáticamente">
                <a:extLst>
                  <a:ext uri="{FF2B5EF4-FFF2-40B4-BE49-F238E27FC236}">
                    <a16:creationId xmlns:a16="http://schemas.microsoft.com/office/drawing/2014/main" id="{0710EF1C-49F2-4D72-A79F-A17E1E204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04295" y="4313881"/>
                <a:ext cx="288000" cy="288000"/>
              </a:xfrm>
              <a:prstGeom prst="rect">
                <a:avLst/>
              </a:prstGeom>
            </p:spPr>
          </p:pic>
        </p:grpSp>
      </p:grpSp>
      <p:pic>
        <p:nvPicPr>
          <p:cNvPr id="20" name="Imagen 19" descr="Logotipo&#10;&#10;Descripción generada automáticamente">
            <a:extLst>
              <a:ext uri="{FF2B5EF4-FFF2-40B4-BE49-F238E27FC236}">
                <a16:creationId xmlns:a16="http://schemas.microsoft.com/office/drawing/2014/main" id="{6C1F3F58-3CCE-4967-B715-75044F4583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4472" y="2440618"/>
            <a:ext cx="2205841" cy="85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3461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Agenda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930F6C15-13CE-4804-ADD6-E1843D69C0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7368455"/>
              </p:ext>
            </p:extLst>
          </p:nvPr>
        </p:nvGraphicFramePr>
        <p:xfrm>
          <a:off x="9144000" y="1070034"/>
          <a:ext cx="4898400" cy="3264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agen 3" descr="Logotipo, Icono&#10;&#10;Descripción generada automáticamente">
            <a:extLst>
              <a:ext uri="{FF2B5EF4-FFF2-40B4-BE49-F238E27FC236}">
                <a16:creationId xmlns:a16="http://schemas.microsoft.com/office/drawing/2014/main" id="{00FDA833-2083-4E0D-9C95-E20DB22FB01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2789157" y="1319532"/>
            <a:ext cx="4007654" cy="291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529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09877E-6 L -0.26545 -2.09877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">
                                            <p:graphicEl>
                                              <a:dgm id="{53C88B00-9C21-478C-891B-C4B0720E71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graphicEl>
                                              <a:dgm id="{6230FFA4-A0CC-4603-9439-46D1351559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graphicEl>
                                              <a:dgm id="{BC978584-F189-45C3-A51D-1D84888E79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graphicEl>
                                              <a:dgm id="{19CB2109-EED2-4298-88B6-B9385A42A7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graphicEl>
                                              <a:dgm id="{85D1FDF3-4980-4479-9686-C77ECC9D6C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graphicEl>
                                              <a:dgm id="{8E41255E-E0D1-4E9D-A1AB-BDD94583E0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graphicEl>
                                              <a:dgm id="{E5C65D2D-D1AD-45B2-A55C-481655ECD7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graphicEl>
                                              <a:dgm id="{7840941C-4E1E-4016-9BEA-2087D2B279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graphicEl>
                                              <a:dgm id="{6FA1399B-93C1-4065-9D87-2B4C4C3806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¿Qué es BEM?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97A9CB7E-D95F-4310-A797-3CB0AB67C76B}"/>
              </a:ext>
            </a:extLst>
          </p:cNvPr>
          <p:cNvSpPr/>
          <p:nvPr/>
        </p:nvSpPr>
        <p:spPr>
          <a:xfrm>
            <a:off x="647699" y="977717"/>
            <a:ext cx="8100127" cy="418009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pt-BR" sz="1600" dirty="0"/>
              <a:t>BEM (</a:t>
            </a:r>
            <a:r>
              <a:rPr lang="pt-BR" sz="1600" dirty="0" err="1"/>
              <a:t>Block</a:t>
            </a:r>
            <a:r>
              <a:rPr lang="pt-BR" sz="1600" dirty="0"/>
              <a:t>, </a:t>
            </a:r>
            <a:r>
              <a:rPr lang="pt-BR" sz="1600" dirty="0" err="1"/>
              <a:t>Element</a:t>
            </a:r>
            <a:r>
              <a:rPr lang="pt-BR" sz="1600" dirty="0"/>
              <a:t>, </a:t>
            </a:r>
            <a:r>
              <a:rPr lang="pt-BR" sz="1600" dirty="0" err="1"/>
              <a:t>Modifier</a:t>
            </a:r>
            <a:r>
              <a:rPr lang="pt-BR" sz="1600" dirty="0"/>
              <a:t> o Bloque, Elemento, Modificador)</a:t>
            </a:r>
            <a:endParaRPr lang="es-ES_tradnl" sz="1600" b="1" dirty="0"/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636E3715-039F-4A58-B283-86CBA1A89926}"/>
              </a:ext>
            </a:extLst>
          </p:cNvPr>
          <p:cNvSpPr/>
          <p:nvPr/>
        </p:nvSpPr>
        <p:spPr>
          <a:xfrm>
            <a:off x="647699" y="1598921"/>
            <a:ext cx="8100127" cy="418009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600" dirty="0"/>
              <a:t>Fue creada por la empresa </a:t>
            </a:r>
            <a:r>
              <a:rPr lang="es-ES" sz="1600" dirty="0" err="1"/>
              <a:t>Yandex</a:t>
            </a:r>
            <a:r>
              <a:rPr lang="es-ES" sz="1600" dirty="0"/>
              <a:t> </a:t>
            </a:r>
            <a:endParaRPr lang="es-ES_tradnl" sz="1600" dirty="0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232CD639-0B13-4DB1-B488-DEB2A741909F}"/>
              </a:ext>
            </a:extLst>
          </p:cNvPr>
          <p:cNvSpPr/>
          <p:nvPr/>
        </p:nvSpPr>
        <p:spPr>
          <a:xfrm>
            <a:off x="647699" y="2220125"/>
            <a:ext cx="8100127" cy="418009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_tradnl" sz="1600" dirty="0"/>
              <a:t>Es una metodología ágil de desarrollo basada en componentes.</a:t>
            </a:r>
          </a:p>
        </p:txBody>
      </p:sp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A5154C38-2BFD-4009-8D54-98C317FCE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98" y="3808417"/>
            <a:ext cx="2246701" cy="985552"/>
          </a:xfrm>
          <a:prstGeom prst="rect">
            <a:avLst/>
          </a:prstGeom>
        </p:spPr>
      </p:pic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D31A4BC2-98CC-4478-8702-BC1A589BD99C}"/>
              </a:ext>
            </a:extLst>
          </p:cNvPr>
          <p:cNvSpPr/>
          <p:nvPr/>
        </p:nvSpPr>
        <p:spPr>
          <a:xfrm>
            <a:off x="647698" y="2841329"/>
            <a:ext cx="8100127" cy="418009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_tradnl" sz="1600" dirty="0"/>
              <a:t>Propone nombrar de manera descriptiva cada una de las clases a utilizar.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F0AA0C7-4AF6-40B7-A273-D72E170C2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2710" y="3808417"/>
            <a:ext cx="1325112" cy="98555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AC84032-AF1A-410B-BA13-4AA1BB9F33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6646" y="3808417"/>
            <a:ext cx="1105741" cy="985552"/>
          </a:xfrm>
          <a:prstGeom prst="rect">
            <a:avLst/>
          </a:prstGeom>
        </p:spPr>
      </p:pic>
      <p:pic>
        <p:nvPicPr>
          <p:cNvPr id="17" name="Imagen 16" descr="Icono&#10;&#10;Descripción generada automáticamente">
            <a:extLst>
              <a:ext uri="{FF2B5EF4-FFF2-40B4-BE49-F238E27FC236}">
                <a16:creationId xmlns:a16="http://schemas.microsoft.com/office/drawing/2014/main" id="{93B51C6D-9580-4D89-97F6-F3B64F456D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7942" y="4040654"/>
            <a:ext cx="380392" cy="380392"/>
          </a:xfrm>
          <a:prstGeom prst="rect">
            <a:avLst/>
          </a:prstGeom>
        </p:spPr>
      </p:pic>
      <p:pic>
        <p:nvPicPr>
          <p:cNvPr id="19" name="Imagen 18" descr="Forma&#10;&#10;Descripción generada automáticamente">
            <a:extLst>
              <a:ext uri="{FF2B5EF4-FFF2-40B4-BE49-F238E27FC236}">
                <a16:creationId xmlns:a16="http://schemas.microsoft.com/office/drawing/2014/main" id="{6FB04ED7-4BDD-43CD-80BB-4B721C968A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5414" y="3919644"/>
            <a:ext cx="622412" cy="62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702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Objetivos de BEM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97A9CB7E-D95F-4310-A797-3CB0AB67C76B}"/>
              </a:ext>
            </a:extLst>
          </p:cNvPr>
          <p:cNvSpPr/>
          <p:nvPr/>
        </p:nvSpPr>
        <p:spPr>
          <a:xfrm>
            <a:off x="647699" y="977717"/>
            <a:ext cx="8100127" cy="418009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pt-BR" sz="1600" dirty="0"/>
              <a:t>Agilizar el </a:t>
            </a:r>
            <a:r>
              <a:rPr lang="es-ES" sz="1600" dirty="0"/>
              <a:t>desarrollo</a:t>
            </a:r>
            <a:r>
              <a:rPr lang="pt-BR" sz="1600" dirty="0"/>
              <a:t> </a:t>
            </a:r>
            <a:endParaRPr lang="es-ES_tradnl" sz="1600" b="1" dirty="0"/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636E3715-039F-4A58-B283-86CBA1A89926}"/>
              </a:ext>
            </a:extLst>
          </p:cNvPr>
          <p:cNvSpPr/>
          <p:nvPr/>
        </p:nvSpPr>
        <p:spPr>
          <a:xfrm>
            <a:off x="647699" y="1598921"/>
            <a:ext cx="8100127" cy="418009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_tradnl" sz="1600" dirty="0"/>
              <a:t>Mejorar el soporte a largo plazo</a:t>
            </a:r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232CD639-0B13-4DB1-B488-DEB2A741909F}"/>
              </a:ext>
            </a:extLst>
          </p:cNvPr>
          <p:cNvSpPr/>
          <p:nvPr/>
        </p:nvSpPr>
        <p:spPr>
          <a:xfrm>
            <a:off x="647699" y="2220125"/>
            <a:ext cx="8100127" cy="418009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_tradnl" sz="1600" dirty="0"/>
              <a:t>Modularizar creando componentes escalables y reutilizables</a:t>
            </a:r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1B3A417-4EB5-4632-8763-75A3F8DF6967}"/>
              </a:ext>
            </a:extLst>
          </p:cNvPr>
          <p:cNvSpPr/>
          <p:nvPr/>
        </p:nvSpPr>
        <p:spPr>
          <a:xfrm>
            <a:off x="647698" y="2841329"/>
            <a:ext cx="8100127" cy="418009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_tradnl" sz="1600" dirty="0"/>
              <a:t>Estructura de código consistente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A4FE942-5040-4831-A853-3BE03A184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561" y="3398609"/>
            <a:ext cx="7142400" cy="157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973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E601F872-321D-4E37-BD64-D7F59AD1BC59}"/>
              </a:ext>
            </a:extLst>
          </p:cNvPr>
          <p:cNvSpPr/>
          <p:nvPr/>
        </p:nvSpPr>
        <p:spPr>
          <a:xfrm>
            <a:off x="1490400" y="3362400"/>
            <a:ext cx="2008800" cy="1673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Bloque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97A9CB7E-D95F-4310-A797-3CB0AB67C76B}"/>
              </a:ext>
            </a:extLst>
          </p:cNvPr>
          <p:cNvSpPr/>
          <p:nvPr/>
        </p:nvSpPr>
        <p:spPr>
          <a:xfrm>
            <a:off x="647699" y="977717"/>
            <a:ext cx="8100127" cy="418009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600" dirty="0"/>
              <a:t>Es el raíz o contenedor padre que contendrá los elementos</a:t>
            </a:r>
            <a:endParaRPr lang="es-ES_tradnl" sz="1600" b="1" dirty="0"/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636E3715-039F-4A58-B283-86CBA1A89926}"/>
              </a:ext>
            </a:extLst>
          </p:cNvPr>
          <p:cNvSpPr/>
          <p:nvPr/>
        </p:nvSpPr>
        <p:spPr>
          <a:xfrm>
            <a:off x="647699" y="1598921"/>
            <a:ext cx="8100127" cy="418009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_tradnl" sz="1600" dirty="0"/>
              <a:t>Hay etiquetas HTML que por si solas denotan un bloque</a:t>
            </a:r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232CD639-0B13-4DB1-B488-DEB2A741909F}"/>
              </a:ext>
            </a:extLst>
          </p:cNvPr>
          <p:cNvSpPr/>
          <p:nvPr/>
        </p:nvSpPr>
        <p:spPr>
          <a:xfrm>
            <a:off x="647699" y="2220125"/>
            <a:ext cx="8100127" cy="418009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_tradnl" sz="1600" dirty="0"/>
              <a:t>Una vez definido es posible nombrar el resto de elementos</a:t>
            </a:r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1B3A417-4EB5-4632-8763-75A3F8DF6967}"/>
              </a:ext>
            </a:extLst>
          </p:cNvPr>
          <p:cNvSpPr/>
          <p:nvPr/>
        </p:nvSpPr>
        <p:spPr>
          <a:xfrm>
            <a:off x="647698" y="2841329"/>
            <a:ext cx="8100127" cy="418009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_tradnl" sz="1600" dirty="0"/>
              <a:t>Un bloque a su vez puede incluir otros bloques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567667B-10CF-400A-9BA9-D9489826BBE4}"/>
              </a:ext>
            </a:extLst>
          </p:cNvPr>
          <p:cNvSpPr txBox="1"/>
          <p:nvPr/>
        </p:nvSpPr>
        <p:spPr>
          <a:xfrm>
            <a:off x="1607400" y="3399009"/>
            <a:ext cx="17748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700" dirty="0">
                <a:solidFill>
                  <a:srgbClr val="C5C5C5"/>
                </a:solidFill>
                <a:latin typeface="DejaVu Sans Mono"/>
              </a:rPr>
              <a:t>        &lt;</a:t>
            </a:r>
            <a:r>
              <a:rPr lang="es-ES" sz="700" dirty="0">
                <a:solidFill>
                  <a:srgbClr val="FF2C6B"/>
                </a:solidFill>
                <a:latin typeface="DejaVu Sans Mono"/>
              </a:rPr>
              <a:t>header</a:t>
            </a:r>
            <a:r>
              <a:rPr lang="es-ES" sz="700" dirty="0">
                <a:solidFill>
                  <a:srgbClr val="C5C5C5"/>
                </a:solidFill>
                <a:latin typeface="DejaVu Sans Mono"/>
              </a:rPr>
              <a:t> </a:t>
            </a:r>
            <a:r>
              <a:rPr lang="es-ES" sz="700" dirty="0">
                <a:solidFill>
                  <a:srgbClr val="FFCC95"/>
                </a:solidFill>
                <a:latin typeface="DejaVu Sans Mono"/>
              </a:rPr>
              <a:t>class</a:t>
            </a:r>
            <a:r>
              <a:rPr lang="es-ES" sz="700" dirty="0">
                <a:solidFill>
                  <a:srgbClr val="E6E6E6"/>
                </a:solidFill>
                <a:latin typeface="DejaVu Sans Mono"/>
              </a:rPr>
              <a:t>=</a:t>
            </a:r>
            <a:r>
              <a:rPr lang="es-ES" sz="700" dirty="0">
                <a:solidFill>
                  <a:srgbClr val="00ACC1"/>
                </a:solidFill>
                <a:latin typeface="DejaVu Sans Mono"/>
              </a:rPr>
              <a:t>“</a:t>
            </a:r>
            <a:r>
              <a:rPr lang="es-ES" sz="700" dirty="0">
                <a:solidFill>
                  <a:srgbClr val="00ABC1"/>
                </a:solidFill>
                <a:latin typeface="DejaVu Sans Mono"/>
              </a:rPr>
              <a:t>header</a:t>
            </a:r>
            <a:r>
              <a:rPr lang="es-ES" sz="700" dirty="0">
                <a:solidFill>
                  <a:srgbClr val="00ACC1"/>
                </a:solidFill>
                <a:latin typeface="DejaVu Sans Mono"/>
              </a:rPr>
              <a:t>"</a:t>
            </a:r>
            <a:r>
              <a:rPr lang="es-ES" sz="700" dirty="0">
                <a:solidFill>
                  <a:srgbClr val="C5C5C5"/>
                </a:solidFill>
                <a:latin typeface="DejaVu Sans Mono"/>
              </a:rPr>
              <a:t>&gt;</a:t>
            </a:r>
            <a:endParaRPr lang="es-ES" sz="700" dirty="0">
              <a:solidFill>
                <a:srgbClr val="E6E6E6"/>
              </a:solidFill>
              <a:latin typeface="DejaVu Sans Mono"/>
            </a:endParaRPr>
          </a:p>
          <a:p>
            <a:r>
              <a:rPr lang="es-ES" sz="700" dirty="0">
                <a:solidFill>
                  <a:srgbClr val="E6E6E6"/>
                </a:solidFill>
                <a:latin typeface="DejaVu Sans Mono"/>
              </a:rPr>
              <a:t>            </a:t>
            </a:r>
            <a:r>
              <a:rPr lang="es-ES" sz="700" i="1" dirty="0">
                <a:solidFill>
                  <a:srgbClr val="8A8787"/>
                </a:solidFill>
                <a:latin typeface="DejaVu Sans Mono"/>
              </a:rPr>
              <a:t>&lt;!-- elements --&gt;</a:t>
            </a:r>
            <a:endParaRPr lang="es-ES" sz="700" dirty="0">
              <a:solidFill>
                <a:srgbClr val="E6E6E6"/>
              </a:solidFill>
              <a:latin typeface="DejaVu Sans Mono"/>
            </a:endParaRPr>
          </a:p>
          <a:p>
            <a:r>
              <a:rPr lang="es-ES" sz="700" dirty="0">
                <a:solidFill>
                  <a:srgbClr val="E6E6E6"/>
                </a:solidFill>
                <a:latin typeface="DejaVu Sans Mono"/>
              </a:rPr>
              <a:t>        </a:t>
            </a:r>
            <a:r>
              <a:rPr lang="es-ES" sz="700" dirty="0">
                <a:solidFill>
                  <a:srgbClr val="C5C5C5"/>
                </a:solidFill>
                <a:latin typeface="DejaVu Sans Mono"/>
              </a:rPr>
              <a:t>&lt;/</a:t>
            </a:r>
            <a:r>
              <a:rPr lang="es-ES" sz="700" dirty="0">
                <a:solidFill>
                  <a:srgbClr val="FF2C6B"/>
                </a:solidFill>
                <a:latin typeface="DejaVu Sans Mono"/>
              </a:rPr>
              <a:t>header</a:t>
            </a:r>
            <a:r>
              <a:rPr lang="es-ES" sz="700" dirty="0">
                <a:solidFill>
                  <a:srgbClr val="C5C5C5"/>
                </a:solidFill>
                <a:latin typeface="DejaVu Sans Mono"/>
              </a:rPr>
              <a:t>&gt;</a:t>
            </a:r>
            <a:endParaRPr lang="es-ES" sz="700" dirty="0">
              <a:solidFill>
                <a:srgbClr val="E6E6E6"/>
              </a:solidFill>
              <a:latin typeface="DejaVu Sans Mono"/>
            </a:endParaRPr>
          </a:p>
          <a:p>
            <a:br>
              <a:rPr lang="es-ES" sz="700" dirty="0">
                <a:solidFill>
                  <a:srgbClr val="E6E6E6"/>
                </a:solidFill>
                <a:latin typeface="DejaVu Sans Mono"/>
              </a:rPr>
            </a:br>
            <a:r>
              <a:rPr lang="es-ES" sz="700" dirty="0">
                <a:solidFill>
                  <a:srgbClr val="E6E6E6"/>
                </a:solidFill>
                <a:latin typeface="DejaVu Sans Mono"/>
              </a:rPr>
              <a:t>        </a:t>
            </a:r>
            <a:r>
              <a:rPr lang="es-ES" sz="700" dirty="0">
                <a:solidFill>
                  <a:srgbClr val="C5C5C5"/>
                </a:solidFill>
                <a:latin typeface="DejaVu Sans Mono"/>
              </a:rPr>
              <a:t>&lt;</a:t>
            </a:r>
            <a:r>
              <a:rPr lang="es-ES" sz="700" dirty="0">
                <a:solidFill>
                  <a:srgbClr val="FF2C6B"/>
                </a:solidFill>
                <a:latin typeface="DejaVu Sans Mono"/>
              </a:rPr>
              <a:t>section</a:t>
            </a:r>
            <a:r>
              <a:rPr lang="es-ES" sz="700" dirty="0">
                <a:solidFill>
                  <a:srgbClr val="C5C5C5"/>
                </a:solidFill>
                <a:latin typeface="DejaVu Sans Mono"/>
              </a:rPr>
              <a:t> </a:t>
            </a:r>
            <a:r>
              <a:rPr lang="es-ES" sz="700" dirty="0">
                <a:solidFill>
                  <a:srgbClr val="FFCC95"/>
                </a:solidFill>
                <a:latin typeface="DejaVu Sans Mono"/>
              </a:rPr>
              <a:t>class</a:t>
            </a:r>
            <a:r>
              <a:rPr lang="es-ES" sz="700" dirty="0">
                <a:solidFill>
                  <a:srgbClr val="E6E6E6"/>
                </a:solidFill>
                <a:latin typeface="DejaVu Sans Mono"/>
              </a:rPr>
              <a:t>=</a:t>
            </a:r>
            <a:r>
              <a:rPr lang="es-ES" sz="700" dirty="0">
                <a:solidFill>
                  <a:srgbClr val="00ACC1"/>
                </a:solidFill>
                <a:latin typeface="DejaVu Sans Mono"/>
              </a:rPr>
              <a:t>“</a:t>
            </a:r>
            <a:r>
              <a:rPr lang="es-ES" sz="700" dirty="0">
                <a:solidFill>
                  <a:srgbClr val="00ABC1"/>
                </a:solidFill>
                <a:latin typeface="DejaVu Sans Mono"/>
              </a:rPr>
              <a:t>section</a:t>
            </a:r>
            <a:r>
              <a:rPr lang="es-ES" sz="700" dirty="0">
                <a:solidFill>
                  <a:srgbClr val="00ACC1"/>
                </a:solidFill>
                <a:latin typeface="DejaVu Sans Mono"/>
              </a:rPr>
              <a:t>"</a:t>
            </a:r>
            <a:r>
              <a:rPr lang="es-ES" sz="700" dirty="0">
                <a:solidFill>
                  <a:srgbClr val="C5C5C5"/>
                </a:solidFill>
                <a:latin typeface="DejaVu Sans Mono"/>
              </a:rPr>
              <a:t>&gt;</a:t>
            </a:r>
            <a:endParaRPr lang="es-ES" sz="700" dirty="0">
              <a:solidFill>
                <a:srgbClr val="E6E6E6"/>
              </a:solidFill>
              <a:latin typeface="DejaVu Sans Mono"/>
            </a:endParaRPr>
          </a:p>
          <a:p>
            <a:r>
              <a:rPr lang="es-ES" sz="700" dirty="0">
                <a:solidFill>
                  <a:srgbClr val="E6E6E6"/>
                </a:solidFill>
                <a:latin typeface="DejaVu Sans Mono"/>
              </a:rPr>
              <a:t>            </a:t>
            </a:r>
            <a:r>
              <a:rPr lang="es-ES" sz="700" i="1" dirty="0">
                <a:solidFill>
                  <a:srgbClr val="8A8787"/>
                </a:solidFill>
                <a:latin typeface="DejaVu Sans Mono"/>
              </a:rPr>
              <a:t>&lt;!-- elements --&gt;</a:t>
            </a:r>
            <a:endParaRPr lang="es-ES" sz="700" dirty="0">
              <a:solidFill>
                <a:srgbClr val="E6E6E6"/>
              </a:solidFill>
              <a:latin typeface="DejaVu Sans Mono"/>
            </a:endParaRPr>
          </a:p>
          <a:p>
            <a:r>
              <a:rPr lang="es-ES" sz="700" dirty="0">
                <a:solidFill>
                  <a:srgbClr val="E6E6E6"/>
                </a:solidFill>
                <a:latin typeface="DejaVu Sans Mono"/>
              </a:rPr>
              <a:t>            </a:t>
            </a:r>
            <a:r>
              <a:rPr lang="es-ES" sz="700" dirty="0">
                <a:solidFill>
                  <a:srgbClr val="C5C5C5"/>
                </a:solidFill>
                <a:latin typeface="DejaVu Sans Mono"/>
              </a:rPr>
              <a:t>&lt;</a:t>
            </a:r>
            <a:r>
              <a:rPr lang="es-ES" sz="700" dirty="0">
                <a:solidFill>
                  <a:srgbClr val="FF2C6B"/>
                </a:solidFill>
                <a:latin typeface="DejaVu Sans Mono"/>
              </a:rPr>
              <a:t>article</a:t>
            </a:r>
            <a:r>
              <a:rPr lang="es-ES" sz="700" dirty="0">
                <a:solidFill>
                  <a:srgbClr val="C5C5C5"/>
                </a:solidFill>
                <a:latin typeface="DejaVu Sans Mono"/>
              </a:rPr>
              <a:t> </a:t>
            </a:r>
            <a:r>
              <a:rPr lang="es-ES" sz="700" dirty="0">
                <a:solidFill>
                  <a:srgbClr val="FFCC95"/>
                </a:solidFill>
                <a:latin typeface="DejaVu Sans Mono"/>
              </a:rPr>
              <a:t>class</a:t>
            </a:r>
            <a:r>
              <a:rPr lang="es-ES" sz="700" dirty="0">
                <a:solidFill>
                  <a:srgbClr val="E6E6E6"/>
                </a:solidFill>
                <a:latin typeface="DejaVu Sans Mono"/>
              </a:rPr>
              <a:t>=</a:t>
            </a:r>
            <a:r>
              <a:rPr lang="es-ES" sz="700" dirty="0">
                <a:solidFill>
                  <a:srgbClr val="00ACC1"/>
                </a:solidFill>
                <a:latin typeface="DejaVu Sans Mono"/>
              </a:rPr>
              <a:t>“</a:t>
            </a:r>
            <a:r>
              <a:rPr lang="es-ES" sz="700" dirty="0">
                <a:solidFill>
                  <a:srgbClr val="00ABC1"/>
                </a:solidFill>
                <a:latin typeface="DejaVu Sans Mono"/>
              </a:rPr>
              <a:t>article</a:t>
            </a:r>
            <a:r>
              <a:rPr lang="es-ES" sz="700" dirty="0">
                <a:solidFill>
                  <a:srgbClr val="00ACC1"/>
                </a:solidFill>
                <a:latin typeface="DejaVu Sans Mono"/>
              </a:rPr>
              <a:t>"</a:t>
            </a:r>
            <a:r>
              <a:rPr lang="es-ES" sz="700" dirty="0">
                <a:solidFill>
                  <a:srgbClr val="C5C5C5"/>
                </a:solidFill>
                <a:latin typeface="DejaVu Sans Mono"/>
              </a:rPr>
              <a:t>&gt;</a:t>
            </a:r>
            <a:endParaRPr lang="es-ES" sz="700" dirty="0">
              <a:solidFill>
                <a:srgbClr val="E6E6E6"/>
              </a:solidFill>
              <a:latin typeface="DejaVu Sans Mono"/>
            </a:endParaRPr>
          </a:p>
          <a:p>
            <a:r>
              <a:rPr lang="es-ES" sz="700" dirty="0">
                <a:solidFill>
                  <a:srgbClr val="E6E6E6"/>
                </a:solidFill>
                <a:latin typeface="DejaVu Sans Mono"/>
              </a:rPr>
              <a:t>                </a:t>
            </a:r>
            <a:r>
              <a:rPr lang="es-ES" sz="700" i="1" dirty="0">
                <a:solidFill>
                  <a:srgbClr val="8A8787"/>
                </a:solidFill>
                <a:latin typeface="DejaVu Sans Mono"/>
              </a:rPr>
              <a:t>&lt;!-- elements --&gt;</a:t>
            </a:r>
            <a:endParaRPr lang="es-ES" sz="700" dirty="0">
              <a:solidFill>
                <a:srgbClr val="E6E6E6"/>
              </a:solidFill>
              <a:latin typeface="DejaVu Sans Mono"/>
            </a:endParaRPr>
          </a:p>
          <a:p>
            <a:r>
              <a:rPr lang="es-ES" sz="700" dirty="0">
                <a:solidFill>
                  <a:srgbClr val="E6E6E6"/>
                </a:solidFill>
                <a:latin typeface="DejaVu Sans Mono"/>
              </a:rPr>
              <a:t>            </a:t>
            </a:r>
            <a:r>
              <a:rPr lang="es-ES" sz="700" dirty="0">
                <a:solidFill>
                  <a:srgbClr val="C5C5C5"/>
                </a:solidFill>
                <a:latin typeface="DejaVu Sans Mono"/>
              </a:rPr>
              <a:t>&lt;/</a:t>
            </a:r>
            <a:r>
              <a:rPr lang="es-ES" sz="700" dirty="0">
                <a:solidFill>
                  <a:srgbClr val="FF2C6B"/>
                </a:solidFill>
                <a:latin typeface="DejaVu Sans Mono"/>
              </a:rPr>
              <a:t>article</a:t>
            </a:r>
            <a:r>
              <a:rPr lang="es-ES" sz="700" dirty="0">
                <a:solidFill>
                  <a:srgbClr val="C5C5C5"/>
                </a:solidFill>
                <a:latin typeface="DejaVu Sans Mono"/>
              </a:rPr>
              <a:t>&gt;</a:t>
            </a:r>
            <a:endParaRPr lang="es-ES" sz="700" dirty="0">
              <a:solidFill>
                <a:srgbClr val="E6E6E6"/>
              </a:solidFill>
              <a:latin typeface="DejaVu Sans Mono"/>
            </a:endParaRPr>
          </a:p>
          <a:p>
            <a:r>
              <a:rPr lang="es-ES" sz="700" dirty="0">
                <a:solidFill>
                  <a:srgbClr val="E6E6E6"/>
                </a:solidFill>
                <a:latin typeface="DejaVu Sans Mono"/>
              </a:rPr>
              <a:t>        </a:t>
            </a:r>
            <a:r>
              <a:rPr lang="es-ES" sz="700" dirty="0">
                <a:solidFill>
                  <a:srgbClr val="C5C5C5"/>
                </a:solidFill>
                <a:latin typeface="DejaVu Sans Mono"/>
              </a:rPr>
              <a:t>&lt;/</a:t>
            </a:r>
            <a:r>
              <a:rPr lang="es-ES" sz="700" dirty="0">
                <a:solidFill>
                  <a:srgbClr val="FF2C6B"/>
                </a:solidFill>
                <a:latin typeface="DejaVu Sans Mono"/>
              </a:rPr>
              <a:t>section</a:t>
            </a:r>
            <a:r>
              <a:rPr lang="es-ES" sz="700" dirty="0">
                <a:solidFill>
                  <a:srgbClr val="C5C5C5"/>
                </a:solidFill>
                <a:latin typeface="DejaVu Sans Mono"/>
              </a:rPr>
              <a:t>&gt;</a:t>
            </a:r>
            <a:endParaRPr lang="es-ES" sz="700" dirty="0">
              <a:solidFill>
                <a:srgbClr val="E6E6E6"/>
              </a:solidFill>
              <a:latin typeface="DejaVu Sans Mono"/>
            </a:endParaRPr>
          </a:p>
          <a:p>
            <a:br>
              <a:rPr lang="es-ES" sz="700" dirty="0">
                <a:solidFill>
                  <a:srgbClr val="E6E6E6"/>
                </a:solidFill>
                <a:latin typeface="DejaVu Sans Mono"/>
              </a:rPr>
            </a:br>
            <a:r>
              <a:rPr lang="es-ES" sz="700" dirty="0">
                <a:solidFill>
                  <a:srgbClr val="E6E6E6"/>
                </a:solidFill>
                <a:latin typeface="DejaVu Sans Mono"/>
              </a:rPr>
              <a:t>        </a:t>
            </a:r>
            <a:r>
              <a:rPr lang="es-ES" sz="700" dirty="0">
                <a:solidFill>
                  <a:srgbClr val="C5C5C5"/>
                </a:solidFill>
                <a:latin typeface="DejaVu Sans Mono"/>
              </a:rPr>
              <a:t>&lt;</a:t>
            </a:r>
            <a:r>
              <a:rPr lang="es-ES" sz="700" dirty="0">
                <a:solidFill>
                  <a:srgbClr val="FF2C6B"/>
                </a:solidFill>
                <a:latin typeface="DejaVu Sans Mono"/>
              </a:rPr>
              <a:t>footer</a:t>
            </a:r>
            <a:r>
              <a:rPr lang="es-ES" sz="700" dirty="0">
                <a:solidFill>
                  <a:srgbClr val="C5C5C5"/>
                </a:solidFill>
                <a:latin typeface="DejaVu Sans Mono"/>
              </a:rPr>
              <a:t> </a:t>
            </a:r>
            <a:r>
              <a:rPr lang="es-ES" sz="700" dirty="0">
                <a:solidFill>
                  <a:srgbClr val="FFCC95"/>
                </a:solidFill>
                <a:latin typeface="DejaVu Sans Mono"/>
              </a:rPr>
              <a:t>class</a:t>
            </a:r>
            <a:r>
              <a:rPr lang="es-ES" sz="700" dirty="0">
                <a:solidFill>
                  <a:srgbClr val="E6E6E6"/>
                </a:solidFill>
                <a:latin typeface="DejaVu Sans Mono"/>
              </a:rPr>
              <a:t>=</a:t>
            </a:r>
            <a:r>
              <a:rPr lang="es-ES" sz="700" dirty="0">
                <a:solidFill>
                  <a:srgbClr val="00ACC1"/>
                </a:solidFill>
                <a:latin typeface="DejaVu Sans Mono"/>
              </a:rPr>
              <a:t>“</a:t>
            </a:r>
            <a:r>
              <a:rPr lang="es-ES" sz="700" dirty="0">
                <a:solidFill>
                  <a:srgbClr val="00ABC1"/>
                </a:solidFill>
                <a:latin typeface="DejaVu Sans Mono"/>
              </a:rPr>
              <a:t>footer</a:t>
            </a:r>
            <a:r>
              <a:rPr lang="es-ES" sz="700" dirty="0">
                <a:solidFill>
                  <a:srgbClr val="00ACC1"/>
                </a:solidFill>
                <a:latin typeface="DejaVu Sans Mono"/>
              </a:rPr>
              <a:t>"</a:t>
            </a:r>
            <a:r>
              <a:rPr lang="es-ES" sz="700" dirty="0">
                <a:solidFill>
                  <a:srgbClr val="C5C5C5"/>
                </a:solidFill>
                <a:latin typeface="DejaVu Sans Mono"/>
              </a:rPr>
              <a:t>&gt;</a:t>
            </a:r>
            <a:endParaRPr lang="es-ES" sz="700" dirty="0">
              <a:solidFill>
                <a:srgbClr val="E6E6E6"/>
              </a:solidFill>
              <a:latin typeface="DejaVu Sans Mono"/>
            </a:endParaRPr>
          </a:p>
          <a:p>
            <a:r>
              <a:rPr lang="es-ES" sz="700" dirty="0">
                <a:solidFill>
                  <a:srgbClr val="E6E6E6"/>
                </a:solidFill>
                <a:latin typeface="DejaVu Sans Mono"/>
              </a:rPr>
              <a:t>            </a:t>
            </a:r>
            <a:r>
              <a:rPr lang="es-ES" sz="700" i="1" dirty="0">
                <a:solidFill>
                  <a:srgbClr val="8A8787"/>
                </a:solidFill>
                <a:latin typeface="DejaVu Sans Mono"/>
              </a:rPr>
              <a:t>&lt;!-- elements --&gt;</a:t>
            </a:r>
            <a:endParaRPr lang="es-ES" sz="700" dirty="0">
              <a:solidFill>
                <a:srgbClr val="E6E6E6"/>
              </a:solidFill>
              <a:latin typeface="DejaVu Sans Mono"/>
            </a:endParaRPr>
          </a:p>
          <a:p>
            <a:r>
              <a:rPr lang="es-ES" sz="700" dirty="0">
                <a:solidFill>
                  <a:srgbClr val="E6E6E6"/>
                </a:solidFill>
                <a:latin typeface="DejaVu Sans Mono"/>
              </a:rPr>
              <a:t>        </a:t>
            </a:r>
            <a:r>
              <a:rPr lang="es-ES" sz="700" dirty="0">
                <a:solidFill>
                  <a:srgbClr val="C5C5C5"/>
                </a:solidFill>
                <a:latin typeface="DejaVu Sans Mono"/>
              </a:rPr>
              <a:t>&lt;/</a:t>
            </a:r>
            <a:r>
              <a:rPr lang="es-ES" sz="700" dirty="0">
                <a:solidFill>
                  <a:srgbClr val="FF2C6B"/>
                </a:solidFill>
                <a:latin typeface="DejaVu Sans Mono"/>
              </a:rPr>
              <a:t>footer</a:t>
            </a:r>
            <a:r>
              <a:rPr lang="es-ES" sz="700" dirty="0">
                <a:solidFill>
                  <a:srgbClr val="C5C5C5"/>
                </a:solidFill>
                <a:latin typeface="DejaVu Sans Mono"/>
              </a:rPr>
              <a:t>&gt;</a:t>
            </a:r>
            <a:endParaRPr lang="es-ES" sz="700" dirty="0">
              <a:solidFill>
                <a:srgbClr val="E6E6E6"/>
              </a:solidFill>
              <a:latin typeface="DejaVu Sans Mono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25E09BE-AFE9-4833-B78F-43B10FD2B937}"/>
              </a:ext>
            </a:extLst>
          </p:cNvPr>
          <p:cNvSpPr/>
          <p:nvPr/>
        </p:nvSpPr>
        <p:spPr>
          <a:xfrm>
            <a:off x="4782600" y="3487087"/>
            <a:ext cx="2923200" cy="1421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D526734-B25D-46F8-A402-1692792FE874}"/>
              </a:ext>
            </a:extLst>
          </p:cNvPr>
          <p:cNvSpPr txBox="1"/>
          <p:nvPr/>
        </p:nvSpPr>
        <p:spPr>
          <a:xfrm>
            <a:off x="4834800" y="3774722"/>
            <a:ext cx="2818800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700" b="0" i="1" dirty="0">
                <a:solidFill>
                  <a:srgbClr val="8A8787"/>
                </a:solidFill>
                <a:effectLst/>
                <a:latin typeface="DejaVu Sans Mono"/>
              </a:rPr>
              <a:t>       &lt;!-- bloque --&gt;</a:t>
            </a:r>
            <a:endParaRPr lang="es-ES" sz="700" b="0" dirty="0">
              <a:solidFill>
                <a:srgbClr val="E6E6E6"/>
              </a:solidFill>
              <a:effectLst/>
              <a:latin typeface="DejaVu Sans Mono"/>
            </a:endParaRPr>
          </a:p>
          <a:p>
            <a:r>
              <a:rPr lang="es-ES" sz="700" b="0" dirty="0">
                <a:solidFill>
                  <a:srgbClr val="E6E6E6"/>
                </a:solidFill>
                <a:effectLst/>
                <a:latin typeface="DejaVu Sans Mono"/>
              </a:rPr>
              <a:t>        </a:t>
            </a:r>
            <a:r>
              <a:rPr lang="es-ES" sz="700" b="0" dirty="0">
                <a:solidFill>
                  <a:srgbClr val="C5C5C5"/>
                </a:solidFill>
                <a:effectLst/>
                <a:latin typeface="DejaVu Sans Mono"/>
              </a:rPr>
              <a:t>&lt;</a:t>
            </a:r>
            <a:r>
              <a:rPr lang="es-ES" sz="700" b="0" dirty="0">
                <a:solidFill>
                  <a:srgbClr val="FF2C6B"/>
                </a:solidFill>
                <a:effectLst/>
                <a:latin typeface="DejaVu Sans Mono"/>
              </a:rPr>
              <a:t>div</a:t>
            </a:r>
            <a:r>
              <a:rPr lang="es-ES" sz="700" b="0" dirty="0">
                <a:solidFill>
                  <a:srgbClr val="E6E6E6"/>
                </a:solidFill>
                <a:effectLst/>
                <a:latin typeface="DejaVu Sans Mono"/>
              </a:rPr>
              <a:t> </a:t>
            </a:r>
            <a:r>
              <a:rPr lang="es-ES" sz="700" b="0" dirty="0">
                <a:solidFill>
                  <a:srgbClr val="FFCC95"/>
                </a:solidFill>
                <a:effectLst/>
                <a:latin typeface="DejaVu Sans Mono"/>
              </a:rPr>
              <a:t>class</a:t>
            </a:r>
            <a:r>
              <a:rPr lang="es-ES" sz="700" b="0" dirty="0">
                <a:solidFill>
                  <a:srgbClr val="E6E6E6"/>
                </a:solidFill>
                <a:effectLst/>
                <a:latin typeface="DejaVu Sans Mono"/>
              </a:rPr>
              <a:t>=</a:t>
            </a:r>
            <a:r>
              <a:rPr lang="es-ES" sz="700" b="0" dirty="0">
                <a:solidFill>
                  <a:srgbClr val="00ACC1"/>
                </a:solidFill>
                <a:effectLst/>
                <a:latin typeface="DejaVu Sans Mono"/>
              </a:rPr>
              <a:t>"</a:t>
            </a:r>
            <a:r>
              <a:rPr lang="es-ES" sz="700" b="0" dirty="0">
                <a:solidFill>
                  <a:srgbClr val="00ABC1"/>
                </a:solidFill>
                <a:effectLst/>
                <a:latin typeface="DejaVu Sans Mono"/>
              </a:rPr>
              <a:t>avatar</a:t>
            </a:r>
            <a:r>
              <a:rPr lang="es-ES" sz="700" b="0" dirty="0">
                <a:solidFill>
                  <a:srgbClr val="00ACC1"/>
                </a:solidFill>
                <a:effectLst/>
                <a:latin typeface="DejaVu Sans Mono"/>
              </a:rPr>
              <a:t>"</a:t>
            </a:r>
            <a:r>
              <a:rPr lang="es-ES" sz="700" b="0" dirty="0">
                <a:solidFill>
                  <a:srgbClr val="C5C5C5"/>
                </a:solidFill>
                <a:effectLst/>
                <a:latin typeface="DejaVu Sans Mono"/>
              </a:rPr>
              <a:t>&gt;</a:t>
            </a:r>
            <a:endParaRPr lang="es-ES" sz="700" b="0" dirty="0">
              <a:solidFill>
                <a:srgbClr val="E6E6E6"/>
              </a:solidFill>
              <a:effectLst/>
              <a:latin typeface="DejaVu Sans Mono"/>
            </a:endParaRPr>
          </a:p>
          <a:p>
            <a:r>
              <a:rPr lang="es-ES" sz="700" b="0" dirty="0">
                <a:solidFill>
                  <a:srgbClr val="E6E6E6"/>
                </a:solidFill>
                <a:effectLst/>
                <a:latin typeface="DejaVu Sans Mono"/>
              </a:rPr>
              <a:t>            </a:t>
            </a:r>
            <a:r>
              <a:rPr lang="es-ES" sz="700" b="0" i="1" dirty="0">
                <a:solidFill>
                  <a:srgbClr val="8A8787"/>
                </a:solidFill>
                <a:effectLst/>
                <a:latin typeface="DejaVu Sans Mono"/>
              </a:rPr>
              <a:t>&lt;!-- elemento img --&gt;</a:t>
            </a:r>
            <a:endParaRPr lang="es-ES" sz="700" b="0" dirty="0">
              <a:solidFill>
                <a:srgbClr val="E6E6E6"/>
              </a:solidFill>
              <a:effectLst/>
              <a:latin typeface="DejaVu Sans Mono"/>
            </a:endParaRPr>
          </a:p>
          <a:p>
            <a:r>
              <a:rPr lang="es-ES" sz="700" b="0" dirty="0">
                <a:solidFill>
                  <a:srgbClr val="E6E6E6"/>
                </a:solidFill>
                <a:effectLst/>
                <a:latin typeface="DejaVu Sans Mono"/>
              </a:rPr>
              <a:t>            </a:t>
            </a:r>
            <a:r>
              <a:rPr lang="es-ES" sz="700" b="0" dirty="0">
                <a:solidFill>
                  <a:srgbClr val="C5C5C5"/>
                </a:solidFill>
                <a:effectLst/>
                <a:latin typeface="DejaVu Sans Mono"/>
              </a:rPr>
              <a:t>&lt;</a:t>
            </a:r>
            <a:r>
              <a:rPr lang="es-ES" sz="700" b="0" dirty="0">
                <a:solidFill>
                  <a:srgbClr val="FF2C6B"/>
                </a:solidFill>
                <a:effectLst/>
                <a:latin typeface="DejaVu Sans Mono"/>
              </a:rPr>
              <a:t>img</a:t>
            </a:r>
            <a:r>
              <a:rPr lang="es-ES" sz="700" b="0" dirty="0">
                <a:solidFill>
                  <a:srgbClr val="E6E6E6"/>
                </a:solidFill>
                <a:effectLst/>
                <a:latin typeface="DejaVu Sans Mono"/>
              </a:rPr>
              <a:t> </a:t>
            </a:r>
            <a:r>
              <a:rPr lang="es-ES" sz="700" b="0" dirty="0">
                <a:solidFill>
                  <a:srgbClr val="FFCC95"/>
                </a:solidFill>
                <a:effectLst/>
                <a:latin typeface="DejaVu Sans Mono"/>
              </a:rPr>
              <a:t>class</a:t>
            </a:r>
            <a:r>
              <a:rPr lang="es-ES" sz="700" b="0" dirty="0">
                <a:solidFill>
                  <a:srgbClr val="E6E6E6"/>
                </a:solidFill>
                <a:effectLst/>
                <a:latin typeface="DejaVu Sans Mono"/>
              </a:rPr>
              <a:t>=</a:t>
            </a:r>
            <a:r>
              <a:rPr lang="es-ES" sz="700" b="0" dirty="0">
                <a:solidFill>
                  <a:srgbClr val="00ACC1"/>
                </a:solidFill>
                <a:effectLst/>
                <a:latin typeface="DejaVu Sans Mono"/>
              </a:rPr>
              <a:t>"</a:t>
            </a:r>
            <a:r>
              <a:rPr lang="es-ES" sz="700" b="0" dirty="0">
                <a:solidFill>
                  <a:srgbClr val="00ABC1"/>
                </a:solidFill>
                <a:effectLst/>
                <a:latin typeface="DejaVu Sans Mono"/>
              </a:rPr>
              <a:t>avatar__img</a:t>
            </a:r>
            <a:r>
              <a:rPr lang="es-ES" sz="700" b="0" dirty="0">
                <a:solidFill>
                  <a:srgbClr val="00ACC1"/>
                </a:solidFill>
                <a:effectLst/>
                <a:latin typeface="DejaVu Sans Mono"/>
              </a:rPr>
              <a:t>"</a:t>
            </a:r>
            <a:r>
              <a:rPr lang="es-ES" sz="700" b="0" dirty="0">
                <a:solidFill>
                  <a:srgbClr val="E6E6E6"/>
                </a:solidFill>
                <a:effectLst/>
                <a:latin typeface="DejaVu Sans Mono"/>
              </a:rPr>
              <a:t> </a:t>
            </a:r>
            <a:r>
              <a:rPr lang="es-ES" sz="700" b="0" dirty="0">
                <a:solidFill>
                  <a:srgbClr val="FFCC95"/>
                </a:solidFill>
                <a:effectLst/>
                <a:latin typeface="DejaVu Sans Mono"/>
              </a:rPr>
              <a:t>src</a:t>
            </a:r>
            <a:r>
              <a:rPr lang="es-ES" sz="700" b="0" dirty="0">
                <a:solidFill>
                  <a:srgbClr val="E6E6E6"/>
                </a:solidFill>
                <a:effectLst/>
                <a:latin typeface="DejaVu Sans Mono"/>
              </a:rPr>
              <a:t>=</a:t>
            </a:r>
            <a:r>
              <a:rPr lang="es-ES" sz="700" b="0" dirty="0">
                <a:solidFill>
                  <a:srgbClr val="00ACC1"/>
                </a:solidFill>
                <a:effectLst/>
                <a:latin typeface="DejaVu Sans Mono"/>
              </a:rPr>
              <a:t>"</a:t>
            </a:r>
            <a:r>
              <a:rPr lang="es-ES" sz="700" b="0" dirty="0">
                <a:solidFill>
                  <a:srgbClr val="00ABC1"/>
                </a:solidFill>
                <a:effectLst/>
                <a:latin typeface="DejaVu Sans Mono"/>
              </a:rPr>
              <a:t>photo.png</a:t>
            </a:r>
            <a:r>
              <a:rPr lang="es-ES" sz="700" b="0" dirty="0">
                <a:solidFill>
                  <a:srgbClr val="00ACC1"/>
                </a:solidFill>
                <a:effectLst/>
                <a:latin typeface="DejaVu Sans Mono"/>
              </a:rPr>
              <a:t>"</a:t>
            </a:r>
            <a:r>
              <a:rPr lang="es-ES" sz="700" b="0" dirty="0">
                <a:solidFill>
                  <a:srgbClr val="E6E6E6"/>
                </a:solidFill>
                <a:effectLst/>
                <a:latin typeface="DejaVu Sans Mono"/>
              </a:rPr>
              <a:t> </a:t>
            </a:r>
            <a:r>
              <a:rPr lang="es-ES" sz="700" b="0" dirty="0">
                <a:solidFill>
                  <a:srgbClr val="C5C5C5"/>
                </a:solidFill>
                <a:effectLst/>
                <a:latin typeface="DejaVu Sans Mono"/>
              </a:rPr>
              <a:t>/&gt;</a:t>
            </a:r>
            <a:endParaRPr lang="es-ES" sz="700" b="0" dirty="0">
              <a:solidFill>
                <a:srgbClr val="E6E6E6"/>
              </a:solidFill>
              <a:effectLst/>
              <a:latin typeface="DejaVu Sans Mono"/>
            </a:endParaRPr>
          </a:p>
          <a:p>
            <a:r>
              <a:rPr lang="es-ES" sz="700" b="0" dirty="0">
                <a:solidFill>
                  <a:srgbClr val="E6E6E6"/>
                </a:solidFill>
                <a:effectLst/>
                <a:latin typeface="DejaVu Sans Mono"/>
              </a:rPr>
              <a:t>            </a:t>
            </a:r>
            <a:r>
              <a:rPr lang="es-ES" sz="700" b="0" i="1" dirty="0">
                <a:solidFill>
                  <a:srgbClr val="8A8787"/>
                </a:solidFill>
                <a:effectLst/>
                <a:latin typeface="DejaVu Sans Mono"/>
              </a:rPr>
              <a:t>&lt;!-- elemento name --&gt;</a:t>
            </a:r>
            <a:endParaRPr lang="es-ES" sz="700" b="0" dirty="0">
              <a:solidFill>
                <a:srgbClr val="E6E6E6"/>
              </a:solidFill>
              <a:effectLst/>
              <a:latin typeface="DejaVu Sans Mono"/>
            </a:endParaRPr>
          </a:p>
          <a:p>
            <a:r>
              <a:rPr lang="es-ES" sz="700" b="0" dirty="0">
                <a:solidFill>
                  <a:srgbClr val="E6E6E6"/>
                </a:solidFill>
                <a:effectLst/>
                <a:latin typeface="DejaVu Sans Mono"/>
              </a:rPr>
              <a:t>            </a:t>
            </a:r>
            <a:r>
              <a:rPr lang="es-ES" sz="700" b="0" dirty="0">
                <a:solidFill>
                  <a:srgbClr val="C5C5C5"/>
                </a:solidFill>
                <a:effectLst/>
                <a:latin typeface="DejaVu Sans Mono"/>
              </a:rPr>
              <a:t>&lt;</a:t>
            </a:r>
            <a:r>
              <a:rPr lang="es-ES" sz="700" b="0" dirty="0">
                <a:solidFill>
                  <a:srgbClr val="FF2C6B"/>
                </a:solidFill>
                <a:effectLst/>
                <a:latin typeface="DejaVu Sans Mono"/>
              </a:rPr>
              <a:t>h3</a:t>
            </a:r>
            <a:r>
              <a:rPr lang="es-ES" sz="700" b="0" dirty="0">
                <a:solidFill>
                  <a:srgbClr val="E6E6E6"/>
                </a:solidFill>
                <a:effectLst/>
                <a:latin typeface="DejaVu Sans Mono"/>
              </a:rPr>
              <a:t> </a:t>
            </a:r>
            <a:r>
              <a:rPr lang="es-ES" sz="700" b="0" dirty="0">
                <a:solidFill>
                  <a:srgbClr val="FFCC95"/>
                </a:solidFill>
                <a:effectLst/>
                <a:latin typeface="DejaVu Sans Mono"/>
              </a:rPr>
              <a:t>class</a:t>
            </a:r>
            <a:r>
              <a:rPr lang="es-ES" sz="700" b="0" dirty="0">
                <a:solidFill>
                  <a:srgbClr val="E6E6E6"/>
                </a:solidFill>
                <a:effectLst/>
                <a:latin typeface="DejaVu Sans Mono"/>
              </a:rPr>
              <a:t>=</a:t>
            </a:r>
            <a:r>
              <a:rPr lang="es-ES" sz="700" b="0" dirty="0">
                <a:solidFill>
                  <a:srgbClr val="00ACC1"/>
                </a:solidFill>
                <a:effectLst/>
                <a:latin typeface="DejaVu Sans Mono"/>
              </a:rPr>
              <a:t>"</a:t>
            </a:r>
            <a:r>
              <a:rPr lang="es-ES" sz="700" b="0" dirty="0">
                <a:solidFill>
                  <a:srgbClr val="00ABC1"/>
                </a:solidFill>
                <a:effectLst/>
                <a:latin typeface="DejaVu Sans Mono"/>
              </a:rPr>
              <a:t>avatar__name</a:t>
            </a:r>
            <a:r>
              <a:rPr lang="es-ES" sz="700" b="0" dirty="0">
                <a:solidFill>
                  <a:srgbClr val="00ACC1"/>
                </a:solidFill>
                <a:effectLst/>
                <a:latin typeface="DejaVu Sans Mono"/>
              </a:rPr>
              <a:t>"</a:t>
            </a:r>
            <a:r>
              <a:rPr lang="es-ES" sz="700" b="0" dirty="0">
                <a:solidFill>
                  <a:srgbClr val="C5C5C5"/>
                </a:solidFill>
                <a:effectLst/>
                <a:latin typeface="DejaVu Sans Mono"/>
              </a:rPr>
              <a:t>&gt;</a:t>
            </a:r>
            <a:r>
              <a:rPr lang="es-ES" sz="700" b="0" dirty="0">
                <a:solidFill>
                  <a:srgbClr val="E6E6E6"/>
                </a:solidFill>
                <a:effectLst/>
                <a:latin typeface="DejaVu Sans Mono"/>
              </a:rPr>
              <a:t>Name</a:t>
            </a:r>
            <a:r>
              <a:rPr lang="es-ES" sz="700" b="0" dirty="0">
                <a:solidFill>
                  <a:srgbClr val="C5C5C5"/>
                </a:solidFill>
                <a:effectLst/>
                <a:latin typeface="DejaVu Sans Mono"/>
              </a:rPr>
              <a:t>&lt;/</a:t>
            </a:r>
            <a:r>
              <a:rPr lang="es-ES" sz="700" b="0" dirty="0">
                <a:solidFill>
                  <a:srgbClr val="FF2C6B"/>
                </a:solidFill>
                <a:effectLst/>
                <a:latin typeface="DejaVu Sans Mono"/>
              </a:rPr>
              <a:t>h3</a:t>
            </a:r>
            <a:r>
              <a:rPr lang="es-ES" sz="700" b="0" dirty="0">
                <a:solidFill>
                  <a:srgbClr val="C5C5C5"/>
                </a:solidFill>
                <a:effectLst/>
                <a:latin typeface="DejaVu Sans Mono"/>
              </a:rPr>
              <a:t>&gt;</a:t>
            </a:r>
            <a:endParaRPr lang="es-ES" sz="700" b="0" dirty="0">
              <a:solidFill>
                <a:srgbClr val="E6E6E6"/>
              </a:solidFill>
              <a:effectLst/>
              <a:latin typeface="DejaVu Sans Mono"/>
            </a:endParaRPr>
          </a:p>
          <a:p>
            <a:r>
              <a:rPr lang="es-ES" sz="700" b="0" dirty="0">
                <a:solidFill>
                  <a:srgbClr val="E6E6E6"/>
                </a:solidFill>
                <a:effectLst/>
                <a:latin typeface="DejaVu Sans Mono"/>
              </a:rPr>
              <a:t>        </a:t>
            </a:r>
            <a:r>
              <a:rPr lang="es-ES" sz="700" b="0" dirty="0">
                <a:solidFill>
                  <a:srgbClr val="C5C5C5"/>
                </a:solidFill>
                <a:effectLst/>
                <a:latin typeface="DejaVu Sans Mono"/>
              </a:rPr>
              <a:t>&lt;/</a:t>
            </a:r>
            <a:r>
              <a:rPr lang="es-ES" sz="700" b="0" dirty="0">
                <a:solidFill>
                  <a:srgbClr val="FF2C6B"/>
                </a:solidFill>
                <a:effectLst/>
                <a:latin typeface="DejaVu Sans Mono"/>
              </a:rPr>
              <a:t>div</a:t>
            </a:r>
            <a:r>
              <a:rPr lang="es-ES" sz="700" b="0" dirty="0">
                <a:solidFill>
                  <a:srgbClr val="C5C5C5"/>
                </a:solidFill>
                <a:effectLst/>
                <a:latin typeface="DejaVu Sans Mono"/>
              </a:rPr>
              <a:t>&gt;</a:t>
            </a:r>
            <a:endParaRPr lang="es-ES" sz="700" b="0" dirty="0">
              <a:solidFill>
                <a:srgbClr val="E6E6E6"/>
              </a:solidFill>
              <a:effectLst/>
              <a:latin typeface="DejaVu Sans Mono"/>
            </a:endParaRPr>
          </a:p>
        </p:txBody>
      </p:sp>
    </p:spTree>
    <p:extLst>
      <p:ext uri="{BB962C8B-B14F-4D97-AF65-F5344CB8AC3E}">
        <p14:creationId xmlns:p14="http://schemas.microsoft.com/office/powerpoint/2010/main" val="9903936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1" grpId="0" animBg="1"/>
      <p:bldP spid="12" grpId="0"/>
      <p:bldP spid="15" grpId="0" animBg="1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Elemento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97A9CB7E-D95F-4310-A797-3CB0AB67C76B}"/>
              </a:ext>
            </a:extLst>
          </p:cNvPr>
          <p:cNvSpPr/>
          <p:nvPr/>
        </p:nvSpPr>
        <p:spPr>
          <a:xfrm>
            <a:off x="647699" y="977717"/>
            <a:ext cx="8100127" cy="418009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600" dirty="0"/>
              <a:t>Los elementos son las piezas que componen un bloque</a:t>
            </a:r>
            <a:endParaRPr lang="es-ES_tradnl" sz="1600" b="1" dirty="0"/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636E3715-039F-4A58-B283-86CBA1A89926}"/>
              </a:ext>
            </a:extLst>
          </p:cNvPr>
          <p:cNvSpPr/>
          <p:nvPr/>
        </p:nvSpPr>
        <p:spPr>
          <a:xfrm>
            <a:off x="647699" y="1561933"/>
            <a:ext cx="8100127" cy="664230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_tradnl" sz="1600" dirty="0"/>
              <a:t>Por convención las clases de los elementos son nombradas utilizando dos guiones bajos separando el nombre del bloque del nombre del elemento.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25E09BE-AFE9-4833-B78F-43B10FD2B937}"/>
              </a:ext>
            </a:extLst>
          </p:cNvPr>
          <p:cNvSpPr/>
          <p:nvPr/>
        </p:nvSpPr>
        <p:spPr>
          <a:xfrm>
            <a:off x="2753004" y="3279268"/>
            <a:ext cx="3776787" cy="153670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D526734-B25D-46F8-A402-1692792FE874}"/>
              </a:ext>
            </a:extLst>
          </p:cNvPr>
          <p:cNvSpPr txBox="1"/>
          <p:nvPr/>
        </p:nvSpPr>
        <p:spPr>
          <a:xfrm>
            <a:off x="2753004" y="3462845"/>
            <a:ext cx="377678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b="0" i="1" dirty="0">
                <a:solidFill>
                  <a:srgbClr val="8A8787"/>
                </a:solidFill>
                <a:effectLst/>
                <a:latin typeface="DejaVu Sans Mono"/>
              </a:rPr>
              <a:t>       &lt;!-- bloque --&gt;</a:t>
            </a:r>
            <a:endParaRPr lang="es-ES" sz="1000" b="0" dirty="0">
              <a:solidFill>
                <a:srgbClr val="E6E6E6"/>
              </a:solidFill>
              <a:effectLst/>
              <a:latin typeface="DejaVu Sans Mono"/>
            </a:endParaRPr>
          </a:p>
          <a:p>
            <a:r>
              <a:rPr lang="es-ES" sz="1000" b="0" dirty="0">
                <a:solidFill>
                  <a:srgbClr val="E6E6E6"/>
                </a:solidFill>
                <a:effectLst/>
                <a:latin typeface="DejaVu Sans Mono"/>
              </a:rPr>
              <a:t>        </a:t>
            </a:r>
            <a:r>
              <a:rPr lang="es-ES" sz="1000" b="0" dirty="0">
                <a:solidFill>
                  <a:srgbClr val="C5C5C5"/>
                </a:solidFill>
                <a:effectLst/>
                <a:latin typeface="DejaVu Sans Mono"/>
              </a:rPr>
              <a:t>&lt;</a:t>
            </a:r>
            <a:r>
              <a:rPr lang="es-ES" sz="1000" b="0" dirty="0">
                <a:solidFill>
                  <a:srgbClr val="FF2C6B"/>
                </a:solidFill>
                <a:effectLst/>
                <a:latin typeface="DejaVu Sans Mono"/>
              </a:rPr>
              <a:t>div</a:t>
            </a:r>
            <a:r>
              <a:rPr lang="es-ES" sz="1000" b="0" dirty="0">
                <a:solidFill>
                  <a:srgbClr val="E6E6E6"/>
                </a:solidFill>
                <a:effectLst/>
                <a:latin typeface="DejaVu Sans Mono"/>
              </a:rPr>
              <a:t> </a:t>
            </a:r>
            <a:r>
              <a:rPr lang="es-ES" sz="1000" b="0" dirty="0">
                <a:solidFill>
                  <a:srgbClr val="FFCC95"/>
                </a:solidFill>
                <a:effectLst/>
                <a:latin typeface="DejaVu Sans Mono"/>
              </a:rPr>
              <a:t>class</a:t>
            </a:r>
            <a:r>
              <a:rPr lang="es-ES" sz="1000" b="0" dirty="0">
                <a:solidFill>
                  <a:srgbClr val="E6E6E6"/>
                </a:solidFill>
                <a:effectLst/>
                <a:latin typeface="DejaVu Sans Mono"/>
              </a:rPr>
              <a:t>=</a:t>
            </a:r>
            <a:r>
              <a:rPr lang="es-ES" sz="1000" b="0" dirty="0">
                <a:solidFill>
                  <a:srgbClr val="00ACC1"/>
                </a:solidFill>
                <a:effectLst/>
                <a:latin typeface="DejaVu Sans Mono"/>
              </a:rPr>
              <a:t>"</a:t>
            </a:r>
            <a:r>
              <a:rPr lang="es-ES" sz="1000" b="0" dirty="0">
                <a:solidFill>
                  <a:srgbClr val="00ABC1"/>
                </a:solidFill>
                <a:effectLst/>
                <a:latin typeface="DejaVu Sans Mono"/>
              </a:rPr>
              <a:t>avatar</a:t>
            </a:r>
            <a:r>
              <a:rPr lang="es-ES" sz="1000" b="0" dirty="0">
                <a:solidFill>
                  <a:srgbClr val="00ACC1"/>
                </a:solidFill>
                <a:effectLst/>
                <a:latin typeface="DejaVu Sans Mono"/>
              </a:rPr>
              <a:t>"</a:t>
            </a:r>
            <a:r>
              <a:rPr lang="es-ES" sz="1000" b="0" dirty="0">
                <a:solidFill>
                  <a:srgbClr val="C5C5C5"/>
                </a:solidFill>
                <a:effectLst/>
                <a:latin typeface="DejaVu Sans Mono"/>
              </a:rPr>
              <a:t>&gt;</a:t>
            </a:r>
            <a:endParaRPr lang="es-ES" sz="1000" b="0" dirty="0">
              <a:solidFill>
                <a:srgbClr val="E6E6E6"/>
              </a:solidFill>
              <a:effectLst/>
              <a:latin typeface="DejaVu Sans Mono"/>
            </a:endParaRPr>
          </a:p>
          <a:p>
            <a:r>
              <a:rPr lang="es-ES" sz="1000" b="0" dirty="0">
                <a:solidFill>
                  <a:srgbClr val="E6E6E6"/>
                </a:solidFill>
                <a:effectLst/>
                <a:latin typeface="DejaVu Sans Mono"/>
              </a:rPr>
              <a:t>            </a:t>
            </a:r>
            <a:r>
              <a:rPr lang="es-ES" sz="1000" b="0" i="1" dirty="0">
                <a:solidFill>
                  <a:srgbClr val="8A8787"/>
                </a:solidFill>
                <a:effectLst/>
                <a:latin typeface="DejaVu Sans Mono"/>
              </a:rPr>
              <a:t>&lt;!-- elemento img --&gt;</a:t>
            </a:r>
            <a:endParaRPr lang="es-ES" sz="1000" b="0" dirty="0">
              <a:solidFill>
                <a:srgbClr val="E6E6E6"/>
              </a:solidFill>
              <a:effectLst/>
              <a:latin typeface="DejaVu Sans Mono"/>
            </a:endParaRPr>
          </a:p>
          <a:p>
            <a:r>
              <a:rPr lang="es-ES" sz="1000" b="0" dirty="0">
                <a:solidFill>
                  <a:srgbClr val="E6E6E6"/>
                </a:solidFill>
                <a:effectLst/>
                <a:latin typeface="DejaVu Sans Mono"/>
              </a:rPr>
              <a:t>            </a:t>
            </a:r>
            <a:r>
              <a:rPr lang="es-ES" sz="1000" b="0" dirty="0">
                <a:solidFill>
                  <a:srgbClr val="C5C5C5"/>
                </a:solidFill>
                <a:effectLst/>
                <a:latin typeface="DejaVu Sans Mono"/>
              </a:rPr>
              <a:t>&lt;</a:t>
            </a:r>
            <a:r>
              <a:rPr lang="es-ES" sz="1000" b="0" dirty="0">
                <a:solidFill>
                  <a:srgbClr val="FF2C6B"/>
                </a:solidFill>
                <a:effectLst/>
                <a:latin typeface="DejaVu Sans Mono"/>
              </a:rPr>
              <a:t>img</a:t>
            </a:r>
            <a:r>
              <a:rPr lang="es-ES" sz="1000" b="0" dirty="0">
                <a:solidFill>
                  <a:srgbClr val="E6E6E6"/>
                </a:solidFill>
                <a:effectLst/>
                <a:latin typeface="DejaVu Sans Mono"/>
              </a:rPr>
              <a:t> </a:t>
            </a:r>
            <a:r>
              <a:rPr lang="es-ES" sz="1000" b="0" dirty="0">
                <a:solidFill>
                  <a:srgbClr val="FFCC95"/>
                </a:solidFill>
                <a:effectLst/>
                <a:latin typeface="DejaVu Sans Mono"/>
              </a:rPr>
              <a:t>class</a:t>
            </a:r>
            <a:r>
              <a:rPr lang="es-ES" sz="1000" b="0" dirty="0">
                <a:solidFill>
                  <a:srgbClr val="E6E6E6"/>
                </a:solidFill>
                <a:effectLst/>
                <a:latin typeface="DejaVu Sans Mono"/>
              </a:rPr>
              <a:t>=</a:t>
            </a:r>
            <a:r>
              <a:rPr lang="es-ES" sz="1000" b="0" dirty="0">
                <a:solidFill>
                  <a:srgbClr val="00ACC1"/>
                </a:solidFill>
                <a:effectLst/>
                <a:latin typeface="DejaVu Sans Mono"/>
              </a:rPr>
              <a:t>"</a:t>
            </a:r>
            <a:r>
              <a:rPr lang="es-ES" sz="1000" b="0" dirty="0">
                <a:solidFill>
                  <a:srgbClr val="00ABC1"/>
                </a:solidFill>
                <a:effectLst/>
                <a:highlight>
                  <a:srgbClr val="494738"/>
                </a:highlight>
                <a:latin typeface="DejaVu Sans Mono"/>
              </a:rPr>
              <a:t>avatar__img</a:t>
            </a:r>
            <a:r>
              <a:rPr lang="es-ES" sz="1000" b="0" dirty="0">
                <a:solidFill>
                  <a:srgbClr val="00ACC1"/>
                </a:solidFill>
                <a:effectLst/>
                <a:latin typeface="DejaVu Sans Mono"/>
              </a:rPr>
              <a:t>"</a:t>
            </a:r>
            <a:r>
              <a:rPr lang="es-ES" sz="1000" b="0" dirty="0">
                <a:solidFill>
                  <a:srgbClr val="E6E6E6"/>
                </a:solidFill>
                <a:effectLst/>
                <a:latin typeface="DejaVu Sans Mono"/>
              </a:rPr>
              <a:t> </a:t>
            </a:r>
            <a:r>
              <a:rPr lang="es-ES" sz="1000" b="0" dirty="0">
                <a:solidFill>
                  <a:srgbClr val="FFCC95"/>
                </a:solidFill>
                <a:effectLst/>
                <a:latin typeface="DejaVu Sans Mono"/>
              </a:rPr>
              <a:t>src</a:t>
            </a:r>
            <a:r>
              <a:rPr lang="es-ES" sz="1000" b="0" dirty="0">
                <a:solidFill>
                  <a:srgbClr val="E6E6E6"/>
                </a:solidFill>
                <a:effectLst/>
                <a:latin typeface="DejaVu Sans Mono"/>
              </a:rPr>
              <a:t>=</a:t>
            </a:r>
            <a:r>
              <a:rPr lang="es-ES" sz="1000" b="0" dirty="0">
                <a:solidFill>
                  <a:srgbClr val="00ACC1"/>
                </a:solidFill>
                <a:effectLst/>
                <a:latin typeface="DejaVu Sans Mono"/>
              </a:rPr>
              <a:t>"</a:t>
            </a:r>
            <a:r>
              <a:rPr lang="es-ES" sz="1000" b="0" dirty="0">
                <a:solidFill>
                  <a:srgbClr val="00ABC1"/>
                </a:solidFill>
                <a:effectLst/>
                <a:latin typeface="DejaVu Sans Mono"/>
              </a:rPr>
              <a:t>photo.png</a:t>
            </a:r>
            <a:r>
              <a:rPr lang="es-ES" sz="1000" b="0" dirty="0">
                <a:solidFill>
                  <a:srgbClr val="00ACC1"/>
                </a:solidFill>
                <a:effectLst/>
                <a:latin typeface="DejaVu Sans Mono"/>
              </a:rPr>
              <a:t>"</a:t>
            </a:r>
            <a:r>
              <a:rPr lang="es-ES" sz="1000" b="0" dirty="0">
                <a:solidFill>
                  <a:srgbClr val="E6E6E6"/>
                </a:solidFill>
                <a:effectLst/>
                <a:latin typeface="DejaVu Sans Mono"/>
              </a:rPr>
              <a:t> </a:t>
            </a:r>
            <a:r>
              <a:rPr lang="es-ES" sz="1000" b="0" dirty="0">
                <a:solidFill>
                  <a:srgbClr val="C5C5C5"/>
                </a:solidFill>
                <a:effectLst/>
                <a:latin typeface="DejaVu Sans Mono"/>
              </a:rPr>
              <a:t>/&gt;</a:t>
            </a:r>
            <a:endParaRPr lang="es-ES" sz="1000" b="0" dirty="0">
              <a:solidFill>
                <a:srgbClr val="E6E6E6"/>
              </a:solidFill>
              <a:effectLst/>
              <a:latin typeface="DejaVu Sans Mono"/>
            </a:endParaRPr>
          </a:p>
          <a:p>
            <a:r>
              <a:rPr lang="es-ES" sz="1000" b="0" dirty="0">
                <a:solidFill>
                  <a:srgbClr val="E6E6E6"/>
                </a:solidFill>
                <a:effectLst/>
                <a:latin typeface="DejaVu Sans Mono"/>
              </a:rPr>
              <a:t>            </a:t>
            </a:r>
            <a:r>
              <a:rPr lang="es-ES" sz="1000" b="0" i="1" dirty="0">
                <a:solidFill>
                  <a:srgbClr val="8A8787"/>
                </a:solidFill>
                <a:effectLst/>
                <a:latin typeface="DejaVu Sans Mono"/>
              </a:rPr>
              <a:t>&lt;!-- elemento name --&gt;</a:t>
            </a:r>
            <a:endParaRPr lang="es-ES" sz="1000" b="0" dirty="0">
              <a:solidFill>
                <a:srgbClr val="E6E6E6"/>
              </a:solidFill>
              <a:effectLst/>
              <a:latin typeface="DejaVu Sans Mono"/>
            </a:endParaRPr>
          </a:p>
          <a:p>
            <a:r>
              <a:rPr lang="es-ES" sz="1000" b="0" dirty="0">
                <a:solidFill>
                  <a:srgbClr val="E6E6E6"/>
                </a:solidFill>
                <a:effectLst/>
                <a:latin typeface="DejaVu Sans Mono"/>
              </a:rPr>
              <a:t>            </a:t>
            </a:r>
            <a:r>
              <a:rPr lang="es-ES" sz="1000" b="0" dirty="0">
                <a:solidFill>
                  <a:srgbClr val="C5C5C5"/>
                </a:solidFill>
                <a:effectLst/>
                <a:latin typeface="DejaVu Sans Mono"/>
              </a:rPr>
              <a:t>&lt;</a:t>
            </a:r>
            <a:r>
              <a:rPr lang="es-ES" sz="1000" b="0" dirty="0">
                <a:solidFill>
                  <a:srgbClr val="FF2C6B"/>
                </a:solidFill>
                <a:effectLst/>
                <a:latin typeface="DejaVu Sans Mono"/>
              </a:rPr>
              <a:t>h3</a:t>
            </a:r>
            <a:r>
              <a:rPr lang="es-ES" sz="1000" b="0" dirty="0">
                <a:solidFill>
                  <a:srgbClr val="E6E6E6"/>
                </a:solidFill>
                <a:effectLst/>
                <a:latin typeface="DejaVu Sans Mono"/>
              </a:rPr>
              <a:t> </a:t>
            </a:r>
            <a:r>
              <a:rPr lang="es-ES" sz="1000" b="0" dirty="0">
                <a:solidFill>
                  <a:srgbClr val="FFCC95"/>
                </a:solidFill>
                <a:effectLst/>
                <a:latin typeface="DejaVu Sans Mono"/>
              </a:rPr>
              <a:t>class</a:t>
            </a:r>
            <a:r>
              <a:rPr lang="es-ES" sz="1000" b="0" dirty="0">
                <a:solidFill>
                  <a:srgbClr val="E6E6E6"/>
                </a:solidFill>
                <a:effectLst/>
                <a:latin typeface="DejaVu Sans Mono"/>
              </a:rPr>
              <a:t>=</a:t>
            </a:r>
            <a:r>
              <a:rPr lang="es-ES" sz="1000" b="0" dirty="0">
                <a:solidFill>
                  <a:srgbClr val="00ACC1"/>
                </a:solidFill>
                <a:effectLst/>
                <a:latin typeface="DejaVu Sans Mono"/>
              </a:rPr>
              <a:t>"</a:t>
            </a:r>
            <a:r>
              <a:rPr lang="es-ES" sz="1000" b="0" dirty="0">
                <a:solidFill>
                  <a:srgbClr val="00ABC1"/>
                </a:solidFill>
                <a:effectLst/>
                <a:highlight>
                  <a:srgbClr val="494738"/>
                </a:highlight>
                <a:latin typeface="DejaVu Sans Mono"/>
              </a:rPr>
              <a:t>avatar__name</a:t>
            </a:r>
            <a:r>
              <a:rPr lang="es-ES" sz="1000" b="0" dirty="0">
                <a:solidFill>
                  <a:srgbClr val="00ACC1"/>
                </a:solidFill>
                <a:effectLst/>
                <a:latin typeface="DejaVu Sans Mono"/>
              </a:rPr>
              <a:t>"</a:t>
            </a:r>
            <a:r>
              <a:rPr lang="es-ES" sz="1000" b="0" dirty="0">
                <a:solidFill>
                  <a:srgbClr val="C5C5C5"/>
                </a:solidFill>
                <a:effectLst/>
                <a:latin typeface="DejaVu Sans Mono"/>
              </a:rPr>
              <a:t>&gt;</a:t>
            </a:r>
            <a:r>
              <a:rPr lang="es-ES" sz="1000" b="0" dirty="0">
                <a:solidFill>
                  <a:srgbClr val="E6E6E6"/>
                </a:solidFill>
                <a:effectLst/>
                <a:latin typeface="DejaVu Sans Mono"/>
              </a:rPr>
              <a:t>Name</a:t>
            </a:r>
            <a:r>
              <a:rPr lang="es-ES" sz="1000" b="0" dirty="0">
                <a:solidFill>
                  <a:srgbClr val="C5C5C5"/>
                </a:solidFill>
                <a:effectLst/>
                <a:latin typeface="DejaVu Sans Mono"/>
              </a:rPr>
              <a:t>&lt;/</a:t>
            </a:r>
            <a:r>
              <a:rPr lang="es-ES" sz="1000" b="0" dirty="0">
                <a:solidFill>
                  <a:srgbClr val="FF2C6B"/>
                </a:solidFill>
                <a:effectLst/>
                <a:latin typeface="DejaVu Sans Mono"/>
              </a:rPr>
              <a:t>h3</a:t>
            </a:r>
            <a:r>
              <a:rPr lang="es-ES" sz="1000" b="0" dirty="0">
                <a:solidFill>
                  <a:srgbClr val="C5C5C5"/>
                </a:solidFill>
                <a:effectLst/>
                <a:latin typeface="DejaVu Sans Mono"/>
              </a:rPr>
              <a:t>&gt;</a:t>
            </a:r>
            <a:endParaRPr lang="es-ES" sz="1000" b="0" dirty="0">
              <a:solidFill>
                <a:srgbClr val="E6E6E6"/>
              </a:solidFill>
              <a:effectLst/>
              <a:latin typeface="DejaVu Sans Mono"/>
            </a:endParaRPr>
          </a:p>
          <a:p>
            <a:r>
              <a:rPr lang="es-ES" sz="1000" b="0" dirty="0">
                <a:solidFill>
                  <a:srgbClr val="E6E6E6"/>
                </a:solidFill>
                <a:effectLst/>
                <a:latin typeface="DejaVu Sans Mono"/>
              </a:rPr>
              <a:t>        </a:t>
            </a:r>
            <a:r>
              <a:rPr lang="es-ES" sz="1000" b="0" dirty="0">
                <a:solidFill>
                  <a:srgbClr val="C5C5C5"/>
                </a:solidFill>
                <a:effectLst/>
                <a:latin typeface="DejaVu Sans Mono"/>
              </a:rPr>
              <a:t>&lt;/</a:t>
            </a:r>
            <a:r>
              <a:rPr lang="es-ES" sz="1000" b="0" dirty="0">
                <a:solidFill>
                  <a:srgbClr val="FF2C6B"/>
                </a:solidFill>
                <a:effectLst/>
                <a:latin typeface="DejaVu Sans Mono"/>
              </a:rPr>
              <a:t>div</a:t>
            </a:r>
            <a:r>
              <a:rPr lang="es-ES" sz="1000" b="0" dirty="0">
                <a:solidFill>
                  <a:srgbClr val="C5C5C5"/>
                </a:solidFill>
                <a:effectLst/>
                <a:latin typeface="DejaVu Sans Mono"/>
              </a:rPr>
              <a:t>&gt;</a:t>
            </a:r>
            <a:endParaRPr lang="es-ES" sz="1000" b="0" dirty="0">
              <a:solidFill>
                <a:srgbClr val="E6E6E6"/>
              </a:solidFill>
              <a:effectLst/>
              <a:latin typeface="DejaVu Sans Mono"/>
            </a:endParaRP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920EFCB7-9B33-487B-A229-A6ADC125681F}"/>
              </a:ext>
            </a:extLst>
          </p:cNvPr>
          <p:cNvGrpSpPr/>
          <p:nvPr/>
        </p:nvGrpSpPr>
        <p:grpSpPr>
          <a:xfrm>
            <a:off x="2140357" y="2482715"/>
            <a:ext cx="4863286" cy="540000"/>
            <a:chOff x="728130" y="3272290"/>
            <a:chExt cx="4863286" cy="540000"/>
          </a:xfrm>
        </p:grpSpPr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EC0B7C79-059C-49EF-A344-ED7E54C77111}"/>
                </a:ext>
              </a:extLst>
            </p:cNvPr>
            <p:cNvSpPr/>
            <p:nvPr/>
          </p:nvSpPr>
          <p:spPr>
            <a:xfrm>
              <a:off x="1440000" y="3333286"/>
              <a:ext cx="415141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es-ES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.nombre-bloque__nombre-elemento{}</a:t>
              </a:r>
            </a:p>
          </p:txBody>
        </p:sp>
        <p:pic>
          <p:nvPicPr>
            <p:cNvPr id="21" name="Imagen 20" descr="Icono&#10;&#10;Descripción generada automáticamente">
              <a:extLst>
                <a:ext uri="{FF2B5EF4-FFF2-40B4-BE49-F238E27FC236}">
                  <a16:creationId xmlns:a16="http://schemas.microsoft.com/office/drawing/2014/main" id="{41DCA033-4F36-4E95-A35C-B8A041316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62781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5" grpId="0" animBg="1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Modificador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97A9CB7E-D95F-4310-A797-3CB0AB67C76B}"/>
              </a:ext>
            </a:extLst>
          </p:cNvPr>
          <p:cNvSpPr/>
          <p:nvPr/>
        </p:nvSpPr>
        <p:spPr>
          <a:xfrm>
            <a:off x="647699" y="854607"/>
            <a:ext cx="8100127" cy="664230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600" dirty="0"/>
              <a:t>El modificador es una clase que añade o modifica propiedades de un bloque o un elemento.</a:t>
            </a:r>
            <a:endParaRPr lang="es-ES_tradnl" sz="1600" b="1" dirty="0"/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636E3715-039F-4A58-B283-86CBA1A89926}"/>
              </a:ext>
            </a:extLst>
          </p:cNvPr>
          <p:cNvSpPr/>
          <p:nvPr/>
        </p:nvSpPr>
        <p:spPr>
          <a:xfrm>
            <a:off x="647699" y="1654065"/>
            <a:ext cx="8100127" cy="664230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_tradnl" sz="1600" dirty="0"/>
              <a:t>Por convención las clases son nombradas utilizando dos guiones medios separando el nombre del bloque o elemento del nombre del modificador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25E09BE-AFE9-4833-B78F-43B10FD2B937}"/>
              </a:ext>
            </a:extLst>
          </p:cNvPr>
          <p:cNvSpPr/>
          <p:nvPr/>
        </p:nvSpPr>
        <p:spPr>
          <a:xfrm>
            <a:off x="2617532" y="3618725"/>
            <a:ext cx="4013334" cy="1421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D526734-B25D-46F8-A402-1692792FE874}"/>
              </a:ext>
            </a:extLst>
          </p:cNvPr>
          <p:cNvSpPr txBox="1"/>
          <p:nvPr/>
        </p:nvSpPr>
        <p:spPr>
          <a:xfrm>
            <a:off x="2669731" y="3906360"/>
            <a:ext cx="3870001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700" b="0" i="1" dirty="0">
                <a:solidFill>
                  <a:srgbClr val="8A8787"/>
                </a:solidFill>
                <a:effectLst/>
                <a:latin typeface="DejaVu Sans Mono"/>
              </a:rPr>
              <a:t>       &lt;!-- bloque --&gt;</a:t>
            </a:r>
            <a:endParaRPr lang="es-ES" sz="700" b="0" dirty="0">
              <a:solidFill>
                <a:srgbClr val="E6E6E6"/>
              </a:solidFill>
              <a:effectLst/>
              <a:latin typeface="DejaVu Sans Mono"/>
            </a:endParaRPr>
          </a:p>
          <a:p>
            <a:r>
              <a:rPr lang="es-ES" sz="700" b="0" dirty="0">
                <a:solidFill>
                  <a:srgbClr val="E6E6E6"/>
                </a:solidFill>
                <a:effectLst/>
                <a:latin typeface="DejaVu Sans Mono"/>
              </a:rPr>
              <a:t>        </a:t>
            </a:r>
            <a:r>
              <a:rPr lang="es-ES" sz="700" b="0" dirty="0">
                <a:solidFill>
                  <a:srgbClr val="C5C5C5"/>
                </a:solidFill>
                <a:effectLst/>
                <a:latin typeface="DejaVu Sans Mono"/>
              </a:rPr>
              <a:t>&lt;</a:t>
            </a:r>
            <a:r>
              <a:rPr lang="es-ES" sz="700" b="0" dirty="0">
                <a:solidFill>
                  <a:srgbClr val="FF2C6B"/>
                </a:solidFill>
                <a:effectLst/>
                <a:latin typeface="DejaVu Sans Mono"/>
              </a:rPr>
              <a:t>div</a:t>
            </a:r>
            <a:r>
              <a:rPr lang="es-ES" sz="700" b="0" dirty="0">
                <a:solidFill>
                  <a:srgbClr val="E6E6E6"/>
                </a:solidFill>
                <a:effectLst/>
                <a:latin typeface="DejaVu Sans Mono"/>
              </a:rPr>
              <a:t> </a:t>
            </a:r>
            <a:r>
              <a:rPr lang="es-ES" sz="700" b="0" dirty="0">
                <a:solidFill>
                  <a:srgbClr val="FFCC95"/>
                </a:solidFill>
                <a:effectLst/>
                <a:latin typeface="DejaVu Sans Mono"/>
              </a:rPr>
              <a:t>class</a:t>
            </a:r>
            <a:r>
              <a:rPr lang="es-ES" sz="700" b="0" dirty="0">
                <a:solidFill>
                  <a:srgbClr val="E6E6E6"/>
                </a:solidFill>
                <a:effectLst/>
                <a:latin typeface="DejaVu Sans Mono"/>
              </a:rPr>
              <a:t>=</a:t>
            </a:r>
            <a:r>
              <a:rPr lang="es-ES" sz="700" b="0" dirty="0">
                <a:solidFill>
                  <a:srgbClr val="00ACC1"/>
                </a:solidFill>
                <a:effectLst/>
                <a:latin typeface="DejaVu Sans Mono"/>
              </a:rPr>
              <a:t>"</a:t>
            </a:r>
            <a:r>
              <a:rPr lang="es-ES" sz="700" b="0" dirty="0">
                <a:solidFill>
                  <a:srgbClr val="00ABC1"/>
                </a:solidFill>
                <a:effectLst/>
                <a:latin typeface="DejaVu Sans Mono"/>
              </a:rPr>
              <a:t>avatar </a:t>
            </a:r>
            <a:r>
              <a:rPr lang="es-ES" sz="700" b="0" dirty="0">
                <a:solidFill>
                  <a:srgbClr val="00ABC1"/>
                </a:solidFill>
                <a:effectLst/>
                <a:highlight>
                  <a:srgbClr val="494738"/>
                </a:highlight>
                <a:latin typeface="DejaVu Sans Mono"/>
              </a:rPr>
              <a:t>avatar--padding</a:t>
            </a:r>
            <a:r>
              <a:rPr lang="es-ES" sz="700" b="0" dirty="0">
                <a:solidFill>
                  <a:srgbClr val="00ACC1"/>
                </a:solidFill>
                <a:effectLst/>
                <a:latin typeface="DejaVu Sans Mono"/>
              </a:rPr>
              <a:t>"</a:t>
            </a:r>
            <a:r>
              <a:rPr lang="es-ES" sz="700" b="0" dirty="0">
                <a:solidFill>
                  <a:srgbClr val="C5C5C5"/>
                </a:solidFill>
                <a:effectLst/>
                <a:latin typeface="DejaVu Sans Mono"/>
              </a:rPr>
              <a:t>&gt;</a:t>
            </a:r>
            <a:endParaRPr lang="es-ES" sz="700" b="0" dirty="0">
              <a:solidFill>
                <a:srgbClr val="E6E6E6"/>
              </a:solidFill>
              <a:effectLst/>
              <a:latin typeface="DejaVu Sans Mono"/>
            </a:endParaRPr>
          </a:p>
          <a:p>
            <a:r>
              <a:rPr lang="es-ES" sz="700" b="0" dirty="0">
                <a:solidFill>
                  <a:srgbClr val="E6E6E6"/>
                </a:solidFill>
                <a:effectLst/>
                <a:latin typeface="DejaVu Sans Mono"/>
              </a:rPr>
              <a:t>            </a:t>
            </a:r>
            <a:r>
              <a:rPr lang="es-ES" sz="700" b="0" i="1" dirty="0">
                <a:solidFill>
                  <a:srgbClr val="8A8787"/>
                </a:solidFill>
                <a:effectLst/>
                <a:latin typeface="DejaVu Sans Mono"/>
              </a:rPr>
              <a:t>&lt;!-- elemento img --&gt;</a:t>
            </a:r>
            <a:endParaRPr lang="es-ES" sz="700" b="0" dirty="0">
              <a:solidFill>
                <a:srgbClr val="E6E6E6"/>
              </a:solidFill>
              <a:effectLst/>
              <a:latin typeface="DejaVu Sans Mono"/>
            </a:endParaRPr>
          </a:p>
          <a:p>
            <a:r>
              <a:rPr lang="es-ES" sz="700" b="0" dirty="0">
                <a:solidFill>
                  <a:srgbClr val="E6E6E6"/>
                </a:solidFill>
                <a:effectLst/>
                <a:latin typeface="DejaVu Sans Mono"/>
              </a:rPr>
              <a:t>            </a:t>
            </a:r>
            <a:r>
              <a:rPr lang="es-ES" sz="700" b="0" dirty="0">
                <a:solidFill>
                  <a:srgbClr val="C5C5C5"/>
                </a:solidFill>
                <a:effectLst/>
                <a:latin typeface="DejaVu Sans Mono"/>
              </a:rPr>
              <a:t>&lt;</a:t>
            </a:r>
            <a:r>
              <a:rPr lang="es-ES" sz="700" b="0" dirty="0">
                <a:solidFill>
                  <a:srgbClr val="FF2C6B"/>
                </a:solidFill>
                <a:effectLst/>
                <a:latin typeface="DejaVu Sans Mono"/>
              </a:rPr>
              <a:t>img</a:t>
            </a:r>
            <a:r>
              <a:rPr lang="es-ES" sz="700" b="0" dirty="0">
                <a:solidFill>
                  <a:srgbClr val="E6E6E6"/>
                </a:solidFill>
                <a:effectLst/>
                <a:latin typeface="DejaVu Sans Mono"/>
              </a:rPr>
              <a:t> </a:t>
            </a:r>
            <a:r>
              <a:rPr lang="es-ES" sz="700" b="0" dirty="0">
                <a:solidFill>
                  <a:srgbClr val="FFCC95"/>
                </a:solidFill>
                <a:effectLst/>
                <a:latin typeface="DejaVu Sans Mono"/>
              </a:rPr>
              <a:t>class</a:t>
            </a:r>
            <a:r>
              <a:rPr lang="es-ES" sz="700" b="0" dirty="0">
                <a:solidFill>
                  <a:srgbClr val="E6E6E6"/>
                </a:solidFill>
                <a:effectLst/>
                <a:latin typeface="DejaVu Sans Mono"/>
              </a:rPr>
              <a:t>=</a:t>
            </a:r>
            <a:r>
              <a:rPr lang="es-ES" sz="700" b="0" dirty="0">
                <a:solidFill>
                  <a:srgbClr val="00ACC1"/>
                </a:solidFill>
                <a:effectLst/>
                <a:latin typeface="DejaVu Sans Mono"/>
              </a:rPr>
              <a:t>"</a:t>
            </a:r>
            <a:r>
              <a:rPr lang="es-ES" sz="700" b="0" dirty="0">
                <a:solidFill>
                  <a:srgbClr val="00ABC1"/>
                </a:solidFill>
                <a:effectLst/>
                <a:latin typeface="DejaVu Sans Mono"/>
              </a:rPr>
              <a:t>avatar__img </a:t>
            </a:r>
            <a:r>
              <a:rPr lang="es-ES" sz="700" b="0" dirty="0">
                <a:solidFill>
                  <a:srgbClr val="00ABC1"/>
                </a:solidFill>
                <a:effectLst/>
                <a:highlight>
                  <a:srgbClr val="494738"/>
                </a:highlight>
                <a:latin typeface="DejaVu Sans Mono"/>
              </a:rPr>
              <a:t>avatar__img--width</a:t>
            </a:r>
            <a:r>
              <a:rPr lang="es-ES" sz="700" b="0" dirty="0">
                <a:solidFill>
                  <a:srgbClr val="00ACC1"/>
                </a:solidFill>
                <a:effectLst/>
                <a:latin typeface="DejaVu Sans Mono"/>
              </a:rPr>
              <a:t>"</a:t>
            </a:r>
            <a:r>
              <a:rPr lang="es-ES" sz="700" b="0" dirty="0">
                <a:solidFill>
                  <a:srgbClr val="E6E6E6"/>
                </a:solidFill>
                <a:effectLst/>
                <a:latin typeface="DejaVu Sans Mono"/>
              </a:rPr>
              <a:t> </a:t>
            </a:r>
            <a:r>
              <a:rPr lang="es-ES" sz="700" b="0" dirty="0">
                <a:solidFill>
                  <a:srgbClr val="FFCC95"/>
                </a:solidFill>
                <a:effectLst/>
                <a:latin typeface="DejaVu Sans Mono"/>
              </a:rPr>
              <a:t>src</a:t>
            </a:r>
            <a:r>
              <a:rPr lang="es-ES" sz="700" b="0" dirty="0">
                <a:solidFill>
                  <a:srgbClr val="E6E6E6"/>
                </a:solidFill>
                <a:effectLst/>
                <a:latin typeface="DejaVu Sans Mono"/>
              </a:rPr>
              <a:t>=</a:t>
            </a:r>
            <a:r>
              <a:rPr lang="es-ES" sz="700" b="0" dirty="0">
                <a:solidFill>
                  <a:srgbClr val="00ACC1"/>
                </a:solidFill>
                <a:effectLst/>
                <a:latin typeface="DejaVu Sans Mono"/>
              </a:rPr>
              <a:t>"</a:t>
            </a:r>
            <a:r>
              <a:rPr lang="es-ES" sz="700" b="0" dirty="0">
                <a:solidFill>
                  <a:srgbClr val="00ABC1"/>
                </a:solidFill>
                <a:effectLst/>
                <a:latin typeface="DejaVu Sans Mono"/>
              </a:rPr>
              <a:t>photo.png</a:t>
            </a:r>
            <a:r>
              <a:rPr lang="es-ES" sz="700" b="0" dirty="0">
                <a:solidFill>
                  <a:srgbClr val="00ACC1"/>
                </a:solidFill>
                <a:effectLst/>
                <a:latin typeface="DejaVu Sans Mono"/>
              </a:rPr>
              <a:t>"</a:t>
            </a:r>
            <a:r>
              <a:rPr lang="es-ES" sz="700" b="0" dirty="0">
                <a:solidFill>
                  <a:srgbClr val="E6E6E6"/>
                </a:solidFill>
                <a:effectLst/>
                <a:latin typeface="DejaVu Sans Mono"/>
              </a:rPr>
              <a:t> </a:t>
            </a:r>
            <a:r>
              <a:rPr lang="es-ES" sz="700" b="0" dirty="0">
                <a:solidFill>
                  <a:srgbClr val="C5C5C5"/>
                </a:solidFill>
                <a:effectLst/>
                <a:latin typeface="DejaVu Sans Mono"/>
              </a:rPr>
              <a:t>/&gt;</a:t>
            </a:r>
            <a:endParaRPr lang="es-ES" sz="700" b="0" dirty="0">
              <a:solidFill>
                <a:srgbClr val="E6E6E6"/>
              </a:solidFill>
              <a:effectLst/>
              <a:latin typeface="DejaVu Sans Mono"/>
            </a:endParaRPr>
          </a:p>
          <a:p>
            <a:r>
              <a:rPr lang="es-ES" sz="700" b="0" dirty="0">
                <a:solidFill>
                  <a:srgbClr val="E6E6E6"/>
                </a:solidFill>
                <a:effectLst/>
                <a:latin typeface="DejaVu Sans Mono"/>
              </a:rPr>
              <a:t>            </a:t>
            </a:r>
            <a:r>
              <a:rPr lang="es-ES" sz="700" b="0" i="1" dirty="0">
                <a:solidFill>
                  <a:srgbClr val="8A8787"/>
                </a:solidFill>
                <a:effectLst/>
                <a:latin typeface="DejaVu Sans Mono"/>
              </a:rPr>
              <a:t>&lt;!-- elemento name --&gt;</a:t>
            </a:r>
            <a:endParaRPr lang="es-ES" sz="700" b="0" dirty="0">
              <a:solidFill>
                <a:srgbClr val="E6E6E6"/>
              </a:solidFill>
              <a:effectLst/>
              <a:latin typeface="DejaVu Sans Mono"/>
            </a:endParaRPr>
          </a:p>
          <a:p>
            <a:r>
              <a:rPr lang="es-ES" sz="700" b="0" dirty="0">
                <a:solidFill>
                  <a:srgbClr val="E6E6E6"/>
                </a:solidFill>
                <a:effectLst/>
                <a:latin typeface="DejaVu Sans Mono"/>
              </a:rPr>
              <a:t>            </a:t>
            </a:r>
            <a:r>
              <a:rPr lang="es-ES" sz="700" b="0" dirty="0">
                <a:solidFill>
                  <a:srgbClr val="C5C5C5"/>
                </a:solidFill>
                <a:effectLst/>
                <a:latin typeface="DejaVu Sans Mono"/>
              </a:rPr>
              <a:t>&lt;</a:t>
            </a:r>
            <a:r>
              <a:rPr lang="es-ES" sz="700" b="0" dirty="0">
                <a:solidFill>
                  <a:srgbClr val="FF2C6B"/>
                </a:solidFill>
                <a:effectLst/>
                <a:latin typeface="DejaVu Sans Mono"/>
              </a:rPr>
              <a:t>h3</a:t>
            </a:r>
            <a:r>
              <a:rPr lang="es-ES" sz="700" b="0" dirty="0">
                <a:solidFill>
                  <a:srgbClr val="E6E6E6"/>
                </a:solidFill>
                <a:effectLst/>
                <a:latin typeface="DejaVu Sans Mono"/>
              </a:rPr>
              <a:t> </a:t>
            </a:r>
            <a:r>
              <a:rPr lang="es-ES" sz="700" b="0" dirty="0">
                <a:solidFill>
                  <a:srgbClr val="FFCC95"/>
                </a:solidFill>
                <a:effectLst/>
                <a:latin typeface="DejaVu Sans Mono"/>
              </a:rPr>
              <a:t>class</a:t>
            </a:r>
            <a:r>
              <a:rPr lang="es-ES" sz="700" b="0" dirty="0">
                <a:solidFill>
                  <a:srgbClr val="E6E6E6"/>
                </a:solidFill>
                <a:effectLst/>
                <a:latin typeface="DejaVu Sans Mono"/>
              </a:rPr>
              <a:t>=</a:t>
            </a:r>
            <a:r>
              <a:rPr lang="es-ES" sz="700" b="0" dirty="0">
                <a:solidFill>
                  <a:srgbClr val="00ACC1"/>
                </a:solidFill>
                <a:effectLst/>
                <a:latin typeface="DejaVu Sans Mono"/>
              </a:rPr>
              <a:t>"</a:t>
            </a:r>
            <a:r>
              <a:rPr lang="es-ES" sz="700" b="0" dirty="0">
                <a:solidFill>
                  <a:srgbClr val="00ABC1"/>
                </a:solidFill>
                <a:effectLst/>
                <a:latin typeface="DejaVu Sans Mono"/>
              </a:rPr>
              <a:t>avatar__name</a:t>
            </a:r>
            <a:r>
              <a:rPr lang="es-ES" sz="700" b="0" dirty="0">
                <a:solidFill>
                  <a:srgbClr val="00ACC1"/>
                </a:solidFill>
                <a:effectLst/>
                <a:latin typeface="DejaVu Sans Mono"/>
              </a:rPr>
              <a:t>"</a:t>
            </a:r>
            <a:r>
              <a:rPr lang="es-ES" sz="700" b="0" dirty="0">
                <a:solidFill>
                  <a:srgbClr val="C5C5C5"/>
                </a:solidFill>
                <a:effectLst/>
                <a:latin typeface="DejaVu Sans Mono"/>
              </a:rPr>
              <a:t>&gt;</a:t>
            </a:r>
            <a:r>
              <a:rPr lang="es-ES" sz="700" b="0" dirty="0">
                <a:solidFill>
                  <a:srgbClr val="E6E6E6"/>
                </a:solidFill>
                <a:effectLst/>
                <a:latin typeface="DejaVu Sans Mono"/>
              </a:rPr>
              <a:t>Name</a:t>
            </a:r>
            <a:r>
              <a:rPr lang="es-ES" sz="700" b="0" dirty="0">
                <a:solidFill>
                  <a:srgbClr val="C5C5C5"/>
                </a:solidFill>
                <a:effectLst/>
                <a:latin typeface="DejaVu Sans Mono"/>
              </a:rPr>
              <a:t>&lt;/</a:t>
            </a:r>
            <a:r>
              <a:rPr lang="es-ES" sz="700" b="0" dirty="0">
                <a:solidFill>
                  <a:srgbClr val="FF2C6B"/>
                </a:solidFill>
                <a:effectLst/>
                <a:latin typeface="DejaVu Sans Mono"/>
              </a:rPr>
              <a:t>h3</a:t>
            </a:r>
            <a:r>
              <a:rPr lang="es-ES" sz="700" b="0" dirty="0">
                <a:solidFill>
                  <a:srgbClr val="C5C5C5"/>
                </a:solidFill>
                <a:effectLst/>
                <a:latin typeface="DejaVu Sans Mono"/>
              </a:rPr>
              <a:t>&gt;</a:t>
            </a:r>
            <a:endParaRPr lang="es-ES" sz="700" b="0" dirty="0">
              <a:solidFill>
                <a:srgbClr val="E6E6E6"/>
              </a:solidFill>
              <a:effectLst/>
              <a:latin typeface="DejaVu Sans Mono"/>
            </a:endParaRPr>
          </a:p>
          <a:p>
            <a:r>
              <a:rPr lang="es-ES" sz="700" b="0" dirty="0">
                <a:solidFill>
                  <a:srgbClr val="E6E6E6"/>
                </a:solidFill>
                <a:effectLst/>
                <a:latin typeface="DejaVu Sans Mono"/>
              </a:rPr>
              <a:t>        </a:t>
            </a:r>
            <a:r>
              <a:rPr lang="es-ES" sz="700" b="0" dirty="0">
                <a:solidFill>
                  <a:srgbClr val="C5C5C5"/>
                </a:solidFill>
                <a:effectLst/>
                <a:latin typeface="DejaVu Sans Mono"/>
              </a:rPr>
              <a:t>&lt;/</a:t>
            </a:r>
            <a:r>
              <a:rPr lang="es-ES" sz="700" b="0" dirty="0">
                <a:solidFill>
                  <a:srgbClr val="FF2C6B"/>
                </a:solidFill>
                <a:effectLst/>
                <a:latin typeface="DejaVu Sans Mono"/>
              </a:rPr>
              <a:t>div</a:t>
            </a:r>
            <a:r>
              <a:rPr lang="es-ES" sz="700" b="0" dirty="0">
                <a:solidFill>
                  <a:srgbClr val="C5C5C5"/>
                </a:solidFill>
                <a:effectLst/>
                <a:latin typeface="DejaVu Sans Mono"/>
              </a:rPr>
              <a:t>&gt;</a:t>
            </a:r>
            <a:endParaRPr lang="es-ES" sz="700" b="0" dirty="0">
              <a:solidFill>
                <a:srgbClr val="E6E6E6"/>
              </a:solidFill>
              <a:effectLst/>
              <a:latin typeface="DejaVu Sans Mono"/>
            </a:endParaRP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14D56CC5-C589-4BD0-B8E1-4F36451C26CA}"/>
              </a:ext>
            </a:extLst>
          </p:cNvPr>
          <p:cNvGrpSpPr/>
          <p:nvPr/>
        </p:nvGrpSpPr>
        <p:grpSpPr>
          <a:xfrm>
            <a:off x="1998157" y="2362792"/>
            <a:ext cx="4725204" cy="540000"/>
            <a:chOff x="728130" y="3272290"/>
            <a:chExt cx="4725204" cy="540000"/>
          </a:xfrm>
        </p:grpSpPr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id="{FC4426D8-08BD-4BD3-9C35-673064F22C79}"/>
                </a:ext>
              </a:extLst>
            </p:cNvPr>
            <p:cNvSpPr/>
            <p:nvPr/>
          </p:nvSpPr>
          <p:spPr>
            <a:xfrm>
              <a:off x="1440000" y="3333286"/>
              <a:ext cx="4013334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 fontScale="85000" lnSpcReduction="10000"/>
            </a:bodyPr>
            <a:lstStyle/>
            <a:p>
              <a:r>
                <a:rPr lang="es-ES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.nombre-bloque—-nombre-modificador{}</a:t>
              </a:r>
            </a:p>
          </p:txBody>
        </p:sp>
        <p:pic>
          <p:nvPicPr>
            <p:cNvPr id="19" name="Imagen 18" descr="Icono&#10;&#10;Descripción generada automáticamente">
              <a:extLst>
                <a:ext uri="{FF2B5EF4-FFF2-40B4-BE49-F238E27FC236}">
                  <a16:creationId xmlns:a16="http://schemas.microsoft.com/office/drawing/2014/main" id="{51140319-8708-4762-B972-C23715AE7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AD2C53EB-AC5F-4AA8-BE1A-4417A03FD321}"/>
              </a:ext>
            </a:extLst>
          </p:cNvPr>
          <p:cNvGrpSpPr/>
          <p:nvPr/>
        </p:nvGrpSpPr>
        <p:grpSpPr>
          <a:xfrm>
            <a:off x="1998157" y="2993517"/>
            <a:ext cx="4849043" cy="540000"/>
            <a:chOff x="728130" y="3272290"/>
            <a:chExt cx="4849043" cy="540000"/>
          </a:xfrm>
        </p:grpSpPr>
        <p:sp>
          <p:nvSpPr>
            <p:cNvPr id="21" name="Forma libre: forma 20">
              <a:extLst>
                <a:ext uri="{FF2B5EF4-FFF2-40B4-BE49-F238E27FC236}">
                  <a16:creationId xmlns:a16="http://schemas.microsoft.com/office/drawing/2014/main" id="{D5E7E7FD-E6B2-4FDE-9D15-CFD5FD21858C}"/>
                </a:ext>
              </a:extLst>
            </p:cNvPr>
            <p:cNvSpPr/>
            <p:nvPr/>
          </p:nvSpPr>
          <p:spPr>
            <a:xfrm>
              <a:off x="1439999" y="3333286"/>
              <a:ext cx="4137174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 fontScale="62500" lnSpcReduction="20000"/>
            </a:bodyPr>
            <a:lstStyle/>
            <a:p>
              <a:r>
                <a:rPr lang="es-ES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.nombre-bloque__nombre-elemento—-nombre-modificador{}</a:t>
              </a:r>
            </a:p>
          </p:txBody>
        </p:sp>
        <p:pic>
          <p:nvPicPr>
            <p:cNvPr id="22" name="Imagen 21" descr="Icono&#10;&#10;Descripción generada automáticamente">
              <a:extLst>
                <a:ext uri="{FF2B5EF4-FFF2-40B4-BE49-F238E27FC236}">
                  <a16:creationId xmlns:a16="http://schemas.microsoft.com/office/drawing/2014/main" id="{675BC092-515C-4B5D-816F-6FFF03278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44355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5" grpId="0" animBg="1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Ventajas de BEM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D6F36AFA-F8C2-4066-BC06-C3089A7D14B4}"/>
              </a:ext>
            </a:extLst>
          </p:cNvPr>
          <p:cNvSpPr/>
          <p:nvPr/>
        </p:nvSpPr>
        <p:spPr>
          <a:xfrm>
            <a:off x="647699" y="1531628"/>
            <a:ext cx="8100127" cy="418009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600" dirty="0"/>
              <a:t>Añade especificidad</a:t>
            </a:r>
            <a:endParaRPr lang="es-ES_tradnl" sz="1600" b="1" dirty="0"/>
          </a:p>
        </p:txBody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DFC49011-9492-49D8-9B4D-815702015CFE}"/>
              </a:ext>
            </a:extLst>
          </p:cNvPr>
          <p:cNvSpPr/>
          <p:nvPr/>
        </p:nvSpPr>
        <p:spPr>
          <a:xfrm>
            <a:off x="647699" y="2283462"/>
            <a:ext cx="8100127" cy="418009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600" dirty="0"/>
              <a:t>Aumenta la independencia y la reutilización</a:t>
            </a:r>
            <a:endParaRPr lang="es-ES_tradnl" sz="1600" dirty="0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5F2F7986-C6AF-4879-A437-42760A46184F}"/>
              </a:ext>
            </a:extLst>
          </p:cNvPr>
          <p:cNvSpPr/>
          <p:nvPr/>
        </p:nvSpPr>
        <p:spPr>
          <a:xfrm>
            <a:off x="647699" y="3035296"/>
            <a:ext cx="8100127" cy="418009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600" dirty="0"/>
              <a:t>Mejora la herencia múltiple</a:t>
            </a:r>
            <a:endParaRPr lang="es-ES_tradnl" sz="1600" b="1" i="1" dirty="0"/>
          </a:p>
        </p:txBody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C1E21DF8-305B-4474-AD16-5AD8C8D8054C}"/>
              </a:ext>
            </a:extLst>
          </p:cNvPr>
          <p:cNvSpPr/>
          <p:nvPr/>
        </p:nvSpPr>
        <p:spPr>
          <a:xfrm>
            <a:off x="647699" y="3781951"/>
            <a:ext cx="8100127" cy="418009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600" dirty="0"/>
              <a:t>Simplicidad y control</a:t>
            </a:r>
            <a:endParaRPr lang="es-ES_tradnl" sz="1600" b="1" i="1" dirty="0"/>
          </a:p>
        </p:txBody>
      </p:sp>
      <p:pic>
        <p:nvPicPr>
          <p:cNvPr id="4" name="Imagen 3" descr="Forma&#10;&#10;Descripción generada automáticamente">
            <a:extLst>
              <a:ext uri="{FF2B5EF4-FFF2-40B4-BE49-F238E27FC236}">
                <a16:creationId xmlns:a16="http://schemas.microsoft.com/office/drawing/2014/main" id="{920AD7AB-E144-4CE7-9A86-D260A2328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558" y="32258"/>
            <a:ext cx="1030606" cy="103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475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Desventajas de BEM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A109DA8F-FE1C-45A0-A4F1-397498EE400B}"/>
              </a:ext>
            </a:extLst>
          </p:cNvPr>
          <p:cNvSpPr/>
          <p:nvPr/>
        </p:nvSpPr>
        <p:spPr>
          <a:xfrm>
            <a:off x="647699" y="1171684"/>
            <a:ext cx="8100127" cy="418009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F88F7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Nombres demasiado</a:t>
            </a:r>
            <a:r>
              <a:rPr kumimoji="0" lang="es-ES" sz="16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largos</a:t>
            </a:r>
            <a:endParaRPr kumimoji="0" lang="es-ES_tradnl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D6F36AFA-F8C2-4066-BC06-C3089A7D14B4}"/>
              </a:ext>
            </a:extLst>
          </p:cNvPr>
          <p:cNvSpPr/>
          <p:nvPr/>
        </p:nvSpPr>
        <p:spPr>
          <a:xfrm>
            <a:off x="647699" y="1792888"/>
            <a:ext cx="8100127" cy="418009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F88F7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600" dirty="0">
                <a:solidFill>
                  <a:srgbClr val="FFFFFF"/>
                </a:solidFill>
                <a:latin typeface="Open Sans"/>
              </a:rPr>
              <a:t>Adaptarse a la metodología</a:t>
            </a:r>
            <a:endParaRPr kumimoji="0" lang="es-ES_tradn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81E483D2-ED50-4BC8-B916-9707AFBF4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008" y="115695"/>
            <a:ext cx="815612" cy="81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4806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Lemoncode">
      <a:dk1>
        <a:srgbClr val="404040"/>
      </a:dk1>
      <a:lt1>
        <a:srgbClr val="FFFFFF"/>
      </a:lt1>
      <a:dk2>
        <a:srgbClr val="347584"/>
      </a:dk2>
      <a:lt2>
        <a:srgbClr val="659B91"/>
      </a:lt2>
      <a:accent1>
        <a:srgbClr val="D9D900"/>
      </a:accent1>
      <a:accent2>
        <a:srgbClr val="F88F70"/>
      </a:accent2>
      <a:accent3>
        <a:srgbClr val="00A7D7"/>
      </a:accent3>
      <a:accent4>
        <a:srgbClr val="ED5023"/>
      </a:accent4>
      <a:accent5>
        <a:srgbClr val="AEAC99"/>
      </a:accent5>
      <a:accent6>
        <a:srgbClr val="404040"/>
      </a:accent6>
      <a:hlink>
        <a:srgbClr val="C0FAFF"/>
      </a:hlink>
      <a:folHlink>
        <a:srgbClr val="AA4E6E"/>
      </a:folHlink>
    </a:clrScheme>
    <a:fontScheme name="Lemoncode">
      <a:majorFont>
        <a:latin typeface="Montserrat Semi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8D800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lantilla-lemoncode.potx" id="{7D3B7753-B03B-4F7C-9611-0C73B7B0A83E}" vid="{95D29CCB-AA32-40C8-8A43-7C2599FF58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plantilla-lemoncode</Template>
  <TotalTime>415</TotalTime>
  <Words>1227</Words>
  <Application>Microsoft Office PowerPoint</Application>
  <PresentationFormat>Presentación en pantalla (16:9)</PresentationFormat>
  <Paragraphs>120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21" baseType="lpstr">
      <vt:lpstr>Cascadia Code PL</vt:lpstr>
      <vt:lpstr>Neo Sans Std Medium</vt:lpstr>
      <vt:lpstr>Neo Sans Std</vt:lpstr>
      <vt:lpstr>Arial</vt:lpstr>
      <vt:lpstr>Montserrat SemiBold</vt:lpstr>
      <vt:lpstr>Neo Sans Std Light</vt:lpstr>
      <vt:lpstr>DejaVu Sans Mono</vt:lpstr>
      <vt:lpstr>Open Sans</vt:lpstr>
      <vt:lpstr>Calibri</vt:lpstr>
      <vt:lpstr>Tema de Office</vt:lpstr>
      <vt:lpstr>Presentación de PowerPoint</vt:lpstr>
      <vt:lpstr>Agenda</vt:lpstr>
      <vt:lpstr>¿Qué es BEM?</vt:lpstr>
      <vt:lpstr>Objetivos de BEM</vt:lpstr>
      <vt:lpstr>Bloque</vt:lpstr>
      <vt:lpstr>Elemento</vt:lpstr>
      <vt:lpstr>Modificador</vt:lpstr>
      <vt:lpstr>Ventajas de BEM</vt:lpstr>
      <vt:lpstr>Desventajas de BEM</vt:lpstr>
      <vt:lpstr>Enlaces de interés</vt:lpstr>
      <vt:lpstr>¡ Muchas gracias 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Braulio Botella</dc:creator>
  <cp:keywords>lemoncode</cp:keywords>
  <dc:description/>
  <cp:lastModifiedBy>Braulio Botella</cp:lastModifiedBy>
  <cp:revision>40</cp:revision>
  <dcterms:created xsi:type="dcterms:W3CDTF">2021-05-06T06:13:44Z</dcterms:created>
  <dcterms:modified xsi:type="dcterms:W3CDTF">2021-05-19T12:14:32Z</dcterms:modified>
  <cp:category/>
</cp:coreProperties>
</file>